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2.xml" ContentType="application/vnd.openxmlformats-officedocument.themeOverride+xml"/>
  <Override PartName="/ppt/theme/themeOverride3.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4.xml" ContentType="application/vnd.openxmlformats-officedocument.themeOverride+xml"/>
  <Override PartName="/ppt/theme/themeOverride5.xml" ContentType="application/vnd.openxmlformats-officedocument.themeOverr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0"/>
  </p:notesMasterIdLst>
  <p:sldIdLst>
    <p:sldId id="454" r:id="rId2"/>
    <p:sldId id="455" r:id="rId3"/>
    <p:sldId id="458" r:id="rId4"/>
    <p:sldId id="459" r:id="rId5"/>
    <p:sldId id="460" r:id="rId6"/>
    <p:sldId id="461" r:id="rId7"/>
    <p:sldId id="462" r:id="rId8"/>
    <p:sldId id="463" r:id="rId9"/>
    <p:sldId id="453" r:id="rId10"/>
    <p:sldId id="269" r:id="rId11"/>
    <p:sldId id="448" r:id="rId12"/>
    <p:sldId id="273" r:id="rId13"/>
    <p:sldId id="446" r:id="rId14"/>
    <p:sldId id="262" r:id="rId15"/>
    <p:sldId id="349" r:id="rId16"/>
    <p:sldId id="436" r:id="rId17"/>
    <p:sldId id="435" r:id="rId18"/>
    <p:sldId id="261" r:id="rId19"/>
    <p:sldId id="268" r:id="rId20"/>
    <p:sldId id="272" r:id="rId21"/>
    <p:sldId id="464" r:id="rId22"/>
    <p:sldId id="470" r:id="rId23"/>
    <p:sldId id="471" r:id="rId24"/>
    <p:sldId id="472" r:id="rId25"/>
    <p:sldId id="465" r:id="rId26"/>
    <p:sldId id="466" r:id="rId27"/>
    <p:sldId id="468" r:id="rId28"/>
    <p:sldId id="451" r:id="rId29"/>
    <p:sldId id="434" r:id="rId30"/>
    <p:sldId id="437" r:id="rId31"/>
    <p:sldId id="433" r:id="rId32"/>
    <p:sldId id="257" r:id="rId33"/>
    <p:sldId id="263" r:id="rId34"/>
    <p:sldId id="265" r:id="rId35"/>
    <p:sldId id="270" r:id="rId36"/>
    <p:sldId id="271" r:id="rId37"/>
    <p:sldId id="274" r:id="rId38"/>
    <p:sldId id="438" r:id="rId39"/>
    <p:sldId id="259" r:id="rId40"/>
    <p:sldId id="440" r:id="rId41"/>
    <p:sldId id="264" r:id="rId42"/>
    <p:sldId id="449" r:id="rId43"/>
    <p:sldId id="442" r:id="rId44"/>
    <p:sldId id="445" r:id="rId45"/>
    <p:sldId id="443" r:id="rId46"/>
    <p:sldId id="450" r:id="rId47"/>
    <p:sldId id="444" r:id="rId48"/>
    <p:sldId id="452"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81142"/>
  </p:normalViewPr>
  <p:slideViewPr>
    <p:cSldViewPr snapToGrid="0">
      <p:cViewPr varScale="1">
        <p:scale>
          <a:sx n="88" d="100"/>
          <a:sy n="88" d="100"/>
        </p:scale>
        <p:origin x="12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94EDAA-7107-884A-8988-4890463CAACB}"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05341C67-2F71-3A4C-A994-F4CF03980F00}">
      <dgm:prSet phldrT="[Text]"/>
      <dgm:spPr/>
      <dgm:t>
        <a:bodyPr/>
        <a:lstStyle/>
        <a:p>
          <a:r>
            <a:rPr lang="en-US" dirty="0"/>
            <a:t>Receive the Mission</a:t>
          </a:r>
        </a:p>
      </dgm:t>
    </dgm:pt>
    <dgm:pt modelId="{9F393966-4991-5B4C-A4EF-A46BCA3E5699}" type="parTrans" cxnId="{047BFDD7-08C5-6B4A-A58C-5B48DD410408}">
      <dgm:prSet/>
      <dgm:spPr/>
      <dgm:t>
        <a:bodyPr/>
        <a:lstStyle/>
        <a:p>
          <a:endParaRPr lang="en-US"/>
        </a:p>
      </dgm:t>
    </dgm:pt>
    <dgm:pt modelId="{95E14E91-FE4D-9042-816B-DBF1C47316C9}" type="sibTrans" cxnId="{047BFDD7-08C5-6B4A-A58C-5B48DD410408}">
      <dgm:prSet/>
      <dgm:spPr/>
      <dgm:t>
        <a:bodyPr/>
        <a:lstStyle/>
        <a:p>
          <a:endParaRPr lang="en-US"/>
        </a:p>
      </dgm:t>
    </dgm:pt>
    <dgm:pt modelId="{0777BF85-81FC-B446-BC63-183245502A2A}">
      <dgm:prSet phldrT="[Text]"/>
      <dgm:spPr/>
      <dgm:t>
        <a:bodyPr/>
        <a:lstStyle/>
        <a:p>
          <a:r>
            <a:rPr lang="en-US" dirty="0"/>
            <a:t>Review MISO Programs</a:t>
          </a:r>
        </a:p>
      </dgm:t>
    </dgm:pt>
    <dgm:pt modelId="{39952C72-CED9-5C42-B5C1-3481E7106C0F}" type="parTrans" cxnId="{9807739D-7050-E346-A6E7-DD234E80172D}">
      <dgm:prSet/>
      <dgm:spPr/>
      <dgm:t>
        <a:bodyPr/>
        <a:lstStyle/>
        <a:p>
          <a:endParaRPr lang="en-US"/>
        </a:p>
      </dgm:t>
    </dgm:pt>
    <dgm:pt modelId="{87B582BF-32C1-2A4C-A464-211B07893F21}" type="sibTrans" cxnId="{9807739D-7050-E346-A6E7-DD234E80172D}">
      <dgm:prSet/>
      <dgm:spPr/>
      <dgm:t>
        <a:bodyPr/>
        <a:lstStyle/>
        <a:p>
          <a:endParaRPr lang="en-US"/>
        </a:p>
      </dgm:t>
    </dgm:pt>
    <dgm:pt modelId="{0525FF14-0D93-2D42-92CC-7671359712C4}">
      <dgm:prSet phldrT="[Text]"/>
      <dgm:spPr/>
      <dgm:t>
        <a:bodyPr/>
        <a:lstStyle/>
        <a:p>
          <a:r>
            <a:rPr lang="en-US" dirty="0"/>
            <a:t>Review MISO Series</a:t>
          </a:r>
        </a:p>
      </dgm:t>
    </dgm:pt>
    <dgm:pt modelId="{373AE0E0-A96D-E74E-86AD-3FFD0AE943E3}" type="parTrans" cxnId="{3BCB9E0A-9A04-2642-BB6F-FAF897112315}">
      <dgm:prSet/>
      <dgm:spPr/>
      <dgm:t>
        <a:bodyPr/>
        <a:lstStyle/>
        <a:p>
          <a:endParaRPr lang="en-US"/>
        </a:p>
      </dgm:t>
    </dgm:pt>
    <dgm:pt modelId="{DC2F5F78-FE04-364C-9FCD-BE56B39DE427}" type="sibTrans" cxnId="{3BCB9E0A-9A04-2642-BB6F-FAF897112315}">
      <dgm:prSet/>
      <dgm:spPr/>
      <dgm:t>
        <a:bodyPr/>
        <a:lstStyle/>
        <a:p>
          <a:endParaRPr lang="en-US"/>
        </a:p>
      </dgm:t>
    </dgm:pt>
    <dgm:pt modelId="{41894018-3498-1346-A813-D47DCFDFCF84}">
      <dgm:prSet phldrT="[Text]"/>
      <dgm:spPr/>
      <dgm:t>
        <a:bodyPr/>
        <a:lstStyle/>
        <a:p>
          <a:r>
            <a:rPr lang="en-US" dirty="0"/>
            <a:t>Mission Analysis</a:t>
          </a:r>
        </a:p>
      </dgm:t>
    </dgm:pt>
    <dgm:pt modelId="{F2DD5A1E-FC98-9B4A-A307-6838F093ED53}" type="parTrans" cxnId="{69D6B181-5B8E-9944-9F5C-42913D286C21}">
      <dgm:prSet/>
      <dgm:spPr/>
      <dgm:t>
        <a:bodyPr/>
        <a:lstStyle/>
        <a:p>
          <a:endParaRPr lang="en-US"/>
        </a:p>
      </dgm:t>
    </dgm:pt>
    <dgm:pt modelId="{E872086F-5142-A448-BE31-C7DD9BC7845E}" type="sibTrans" cxnId="{69D6B181-5B8E-9944-9F5C-42913D286C21}">
      <dgm:prSet/>
      <dgm:spPr/>
      <dgm:t>
        <a:bodyPr/>
        <a:lstStyle/>
        <a:p>
          <a:endParaRPr lang="en-US"/>
        </a:p>
      </dgm:t>
    </dgm:pt>
    <dgm:pt modelId="{512DE1D7-9656-7D44-A126-B3544F919AD6}">
      <dgm:prSet phldrT="[Text]"/>
      <dgm:spPr/>
      <dgm:t>
        <a:bodyPr/>
        <a:lstStyle/>
        <a:p>
          <a:r>
            <a:rPr lang="en-US" dirty="0"/>
            <a:t>MO Analysis</a:t>
          </a:r>
        </a:p>
      </dgm:t>
    </dgm:pt>
    <dgm:pt modelId="{12A7DD3F-B011-D941-8472-00FC414CCEA2}" type="parTrans" cxnId="{107F3508-FCAA-1540-8001-1520DFF6E433}">
      <dgm:prSet/>
      <dgm:spPr/>
      <dgm:t>
        <a:bodyPr/>
        <a:lstStyle/>
        <a:p>
          <a:endParaRPr lang="en-US"/>
        </a:p>
      </dgm:t>
    </dgm:pt>
    <dgm:pt modelId="{F3E047AD-0155-8546-9668-CE61275FD637}" type="sibTrans" cxnId="{107F3508-FCAA-1540-8001-1520DFF6E433}">
      <dgm:prSet/>
      <dgm:spPr/>
      <dgm:t>
        <a:bodyPr/>
        <a:lstStyle/>
        <a:p>
          <a:endParaRPr lang="en-US"/>
        </a:p>
      </dgm:t>
    </dgm:pt>
    <dgm:pt modelId="{F4265E19-B953-4A43-84FB-4313A52EA868}">
      <dgm:prSet phldrT="[Text]"/>
      <dgm:spPr/>
      <dgm:t>
        <a:bodyPr/>
        <a:lstStyle/>
        <a:p>
          <a:r>
            <a:rPr lang="en-US" dirty="0"/>
            <a:t>COA DEV</a:t>
          </a:r>
        </a:p>
      </dgm:t>
    </dgm:pt>
    <dgm:pt modelId="{9E985F3D-1732-D547-BCA9-B5BC1398CEBB}" type="parTrans" cxnId="{590BA0D1-6529-BD4A-AB91-A9AA16D0C4E3}">
      <dgm:prSet/>
      <dgm:spPr/>
      <dgm:t>
        <a:bodyPr/>
        <a:lstStyle/>
        <a:p>
          <a:endParaRPr lang="en-US"/>
        </a:p>
      </dgm:t>
    </dgm:pt>
    <dgm:pt modelId="{42DE3D7C-4AD0-3048-9D5B-68D17ADA00A2}" type="sibTrans" cxnId="{590BA0D1-6529-BD4A-AB91-A9AA16D0C4E3}">
      <dgm:prSet/>
      <dgm:spPr/>
      <dgm:t>
        <a:bodyPr/>
        <a:lstStyle/>
        <a:p>
          <a:endParaRPr lang="en-US"/>
        </a:p>
      </dgm:t>
    </dgm:pt>
    <dgm:pt modelId="{4B2BA0CB-E712-6848-95E5-433B1F2EE4DF}">
      <dgm:prSet phldrT="[Text]"/>
      <dgm:spPr/>
      <dgm:t>
        <a:bodyPr/>
        <a:lstStyle/>
        <a:p>
          <a:r>
            <a:rPr lang="en-US" dirty="0"/>
            <a:t>Supporting MISO Objective (SMO) Development</a:t>
          </a:r>
        </a:p>
      </dgm:t>
    </dgm:pt>
    <dgm:pt modelId="{0A1C7E21-BA85-A04B-B446-762CC2CE2AFA}" type="parTrans" cxnId="{B480C119-909A-AD44-BA30-9B76C88D8CE8}">
      <dgm:prSet/>
      <dgm:spPr/>
      <dgm:t>
        <a:bodyPr/>
        <a:lstStyle/>
        <a:p>
          <a:endParaRPr lang="en-US"/>
        </a:p>
      </dgm:t>
    </dgm:pt>
    <dgm:pt modelId="{B678BFBE-1B8E-5540-9E13-CF13B5D2E7D1}" type="sibTrans" cxnId="{B480C119-909A-AD44-BA30-9B76C88D8CE8}">
      <dgm:prSet/>
      <dgm:spPr/>
      <dgm:t>
        <a:bodyPr/>
        <a:lstStyle/>
        <a:p>
          <a:endParaRPr lang="en-US"/>
        </a:p>
      </dgm:t>
    </dgm:pt>
    <dgm:pt modelId="{43CB406B-1880-D34A-9123-948332B61E54}">
      <dgm:prSet phldrT="[Text]"/>
      <dgm:spPr/>
      <dgm:t>
        <a:bodyPr/>
        <a:lstStyle/>
        <a:p>
          <a:r>
            <a:rPr lang="en-US" dirty="0"/>
            <a:t>PTA Development</a:t>
          </a:r>
        </a:p>
      </dgm:t>
    </dgm:pt>
    <dgm:pt modelId="{D1240430-0232-B04C-906B-62C3B72729B8}" type="parTrans" cxnId="{7B8BD3DC-C089-4948-868B-3DB50A0C19F1}">
      <dgm:prSet/>
      <dgm:spPr/>
      <dgm:t>
        <a:bodyPr/>
        <a:lstStyle/>
        <a:p>
          <a:endParaRPr lang="en-US"/>
        </a:p>
      </dgm:t>
    </dgm:pt>
    <dgm:pt modelId="{9BB8976C-050B-4946-9AF6-B5081EE0BE32}" type="sibTrans" cxnId="{7B8BD3DC-C089-4948-868B-3DB50A0C19F1}">
      <dgm:prSet/>
      <dgm:spPr/>
      <dgm:t>
        <a:bodyPr/>
        <a:lstStyle/>
        <a:p>
          <a:endParaRPr lang="en-US"/>
        </a:p>
      </dgm:t>
    </dgm:pt>
    <dgm:pt modelId="{19283DC5-6006-1F43-8FAD-376F8AD56442}">
      <dgm:prSet phldrT="[Text]"/>
      <dgm:spPr/>
      <dgm:t>
        <a:bodyPr/>
        <a:lstStyle/>
        <a:p>
          <a:r>
            <a:rPr lang="en-US" dirty="0"/>
            <a:t>Prepare Planning Guidance</a:t>
          </a:r>
        </a:p>
      </dgm:t>
    </dgm:pt>
    <dgm:pt modelId="{3EF069FF-113F-5343-BE78-3EC932E3E061}" type="parTrans" cxnId="{7CB8DD0D-09C6-A945-ABEB-9F0940C8F6B0}">
      <dgm:prSet/>
      <dgm:spPr/>
      <dgm:t>
        <a:bodyPr/>
        <a:lstStyle/>
        <a:p>
          <a:endParaRPr lang="en-US"/>
        </a:p>
      </dgm:t>
    </dgm:pt>
    <dgm:pt modelId="{56C4EA79-EC58-484B-9413-BBCEC846F95D}" type="sibTrans" cxnId="{7CB8DD0D-09C6-A945-ABEB-9F0940C8F6B0}">
      <dgm:prSet/>
      <dgm:spPr/>
      <dgm:t>
        <a:bodyPr/>
        <a:lstStyle/>
        <a:p>
          <a:endParaRPr lang="en-US"/>
        </a:p>
      </dgm:t>
    </dgm:pt>
    <dgm:pt modelId="{19A9BF10-A4A3-0B46-A87C-A5009B1847F2}">
      <dgm:prSet/>
      <dgm:spPr/>
      <dgm:t>
        <a:bodyPr/>
        <a:lstStyle/>
        <a:p>
          <a:r>
            <a:rPr lang="en-US" dirty="0"/>
            <a:t>Prepare Friendly Assessment</a:t>
          </a:r>
        </a:p>
      </dgm:t>
    </dgm:pt>
    <dgm:pt modelId="{B266AF30-0344-DE4B-AEE5-DCF8B5EBBA21}" type="parTrans" cxnId="{8F1DD440-D5F7-984E-8C96-F19B76FB8A75}">
      <dgm:prSet/>
      <dgm:spPr/>
      <dgm:t>
        <a:bodyPr/>
        <a:lstStyle/>
        <a:p>
          <a:endParaRPr lang="en-US"/>
        </a:p>
      </dgm:t>
    </dgm:pt>
    <dgm:pt modelId="{4C2A7399-5698-B849-A602-E01017273C9A}" type="sibTrans" cxnId="{8F1DD440-D5F7-984E-8C96-F19B76FB8A75}">
      <dgm:prSet/>
      <dgm:spPr/>
      <dgm:t>
        <a:bodyPr/>
        <a:lstStyle/>
        <a:p>
          <a:endParaRPr lang="en-US"/>
        </a:p>
      </dgm:t>
    </dgm:pt>
    <dgm:pt modelId="{A3BD7802-09F8-B84A-A38C-28776187AD47}">
      <dgm:prSet/>
      <dgm:spPr/>
      <dgm:t>
        <a:bodyPr/>
        <a:lstStyle/>
        <a:p>
          <a:r>
            <a:rPr lang="en-US" dirty="0"/>
            <a:t>Area Analysis</a:t>
          </a:r>
        </a:p>
      </dgm:t>
    </dgm:pt>
    <dgm:pt modelId="{CA5600A5-3981-7148-B451-4174850FADAA}" type="parTrans" cxnId="{CEA42FA2-7337-9D4B-9A19-ECD8FD1225AC}">
      <dgm:prSet/>
      <dgm:spPr/>
      <dgm:t>
        <a:bodyPr/>
        <a:lstStyle/>
        <a:p>
          <a:endParaRPr lang="en-US"/>
        </a:p>
      </dgm:t>
    </dgm:pt>
    <dgm:pt modelId="{45B97682-991B-9749-B426-C251E8B3974B}" type="sibTrans" cxnId="{CEA42FA2-7337-9D4B-9A19-ECD8FD1225AC}">
      <dgm:prSet/>
      <dgm:spPr/>
      <dgm:t>
        <a:bodyPr/>
        <a:lstStyle/>
        <a:p>
          <a:endParaRPr lang="en-US"/>
        </a:p>
      </dgm:t>
    </dgm:pt>
    <dgm:pt modelId="{0FEC88DA-B861-8E42-A9C2-B02C32C6E868}">
      <dgm:prSet/>
      <dgm:spPr/>
      <dgm:t>
        <a:bodyPr/>
        <a:lstStyle/>
        <a:p>
          <a:r>
            <a:rPr lang="en-US" dirty="0"/>
            <a:t>Update or Prepare </a:t>
          </a:r>
        </a:p>
        <a:p>
          <a:r>
            <a:rPr lang="en-US" dirty="0"/>
            <a:t>PMESII-PT</a:t>
          </a:r>
        </a:p>
      </dgm:t>
    </dgm:pt>
    <dgm:pt modelId="{355D0CF2-9B97-7548-9091-CD6AC5ECEAB6}" type="parTrans" cxnId="{9589B17A-7B4D-AA47-BD32-1CCEC85E1B88}">
      <dgm:prSet/>
      <dgm:spPr/>
      <dgm:t>
        <a:bodyPr/>
        <a:lstStyle/>
        <a:p>
          <a:endParaRPr lang="en-US"/>
        </a:p>
      </dgm:t>
    </dgm:pt>
    <dgm:pt modelId="{1E504C28-9DE8-3D4A-9B8B-376B8B1F1F0E}" type="sibTrans" cxnId="{9589B17A-7B4D-AA47-BD32-1CCEC85E1B88}">
      <dgm:prSet/>
      <dgm:spPr/>
      <dgm:t>
        <a:bodyPr/>
        <a:lstStyle/>
        <a:p>
          <a:endParaRPr lang="en-US"/>
        </a:p>
      </dgm:t>
    </dgm:pt>
    <dgm:pt modelId="{C4123DE9-92DB-2547-A6B8-D81A2626BB18}">
      <dgm:prSet/>
      <dgm:spPr/>
      <dgm:t>
        <a:bodyPr/>
        <a:lstStyle/>
        <a:p>
          <a:r>
            <a:rPr lang="en-US" dirty="0"/>
            <a:t>Prepare CONOP Sketch</a:t>
          </a:r>
        </a:p>
      </dgm:t>
    </dgm:pt>
    <dgm:pt modelId="{5BDD04F9-50B8-3D48-A105-E49B4CD1AC20}" type="parTrans" cxnId="{24261FBF-0D8A-844B-8B52-1D098C69DA96}">
      <dgm:prSet/>
      <dgm:spPr/>
      <dgm:t>
        <a:bodyPr/>
        <a:lstStyle/>
        <a:p>
          <a:endParaRPr lang="en-US"/>
        </a:p>
      </dgm:t>
    </dgm:pt>
    <dgm:pt modelId="{805B74C9-BF08-DF48-B00A-45B7BEEEB140}" type="sibTrans" cxnId="{24261FBF-0D8A-844B-8B52-1D098C69DA96}">
      <dgm:prSet/>
      <dgm:spPr/>
      <dgm:t>
        <a:bodyPr/>
        <a:lstStyle/>
        <a:p>
          <a:endParaRPr lang="en-US"/>
        </a:p>
      </dgm:t>
    </dgm:pt>
    <dgm:pt modelId="{0F5A5DF1-8481-294D-BCA6-38238C1D92CA}">
      <dgm:prSet/>
      <dgm:spPr/>
      <dgm:t>
        <a:bodyPr/>
        <a:lstStyle/>
        <a:p>
          <a:r>
            <a:rPr lang="en-US" dirty="0"/>
            <a:t>MA Brief</a:t>
          </a:r>
        </a:p>
      </dgm:t>
    </dgm:pt>
    <dgm:pt modelId="{801A88D0-1A15-E746-A023-E44DEBD78425}" type="parTrans" cxnId="{FF277D02-39A9-A847-9145-7E650C08D812}">
      <dgm:prSet/>
      <dgm:spPr/>
      <dgm:t>
        <a:bodyPr/>
        <a:lstStyle/>
        <a:p>
          <a:endParaRPr lang="en-US"/>
        </a:p>
      </dgm:t>
    </dgm:pt>
    <dgm:pt modelId="{27F71100-5B2E-1F46-A876-30C22D7CA185}" type="sibTrans" cxnId="{FF277D02-39A9-A847-9145-7E650C08D812}">
      <dgm:prSet/>
      <dgm:spPr/>
      <dgm:t>
        <a:bodyPr/>
        <a:lstStyle/>
        <a:p>
          <a:endParaRPr lang="en-US"/>
        </a:p>
      </dgm:t>
    </dgm:pt>
    <dgm:pt modelId="{2F39854B-8A40-DF4E-B3C2-281C1411C64E}">
      <dgm:prSet/>
      <dgm:spPr/>
      <dgm:t>
        <a:bodyPr/>
        <a:lstStyle/>
        <a:p>
          <a:r>
            <a:rPr lang="en-US" dirty="0"/>
            <a:t>Review Previous MA Brief</a:t>
          </a:r>
        </a:p>
      </dgm:t>
    </dgm:pt>
    <dgm:pt modelId="{1BF21CB0-0A72-DE49-914C-027E42E23CE7}" type="parTrans" cxnId="{7F22FA21-C740-E749-ADF2-EA1B8E635073}">
      <dgm:prSet/>
      <dgm:spPr/>
      <dgm:t>
        <a:bodyPr/>
        <a:lstStyle/>
        <a:p>
          <a:endParaRPr lang="en-US"/>
        </a:p>
      </dgm:t>
    </dgm:pt>
    <dgm:pt modelId="{0CB86321-5D60-0445-9D5B-002DD7E11F21}" type="sibTrans" cxnId="{7F22FA21-C740-E749-ADF2-EA1B8E635073}">
      <dgm:prSet/>
      <dgm:spPr/>
      <dgm:t>
        <a:bodyPr/>
        <a:lstStyle/>
        <a:p>
          <a:endParaRPr lang="en-US"/>
        </a:p>
      </dgm:t>
    </dgm:pt>
    <dgm:pt modelId="{D3CA524B-9023-4845-9D34-71F5AD40A92A}">
      <dgm:prSet/>
      <dgm:spPr/>
      <dgm:t>
        <a:bodyPr/>
        <a:lstStyle/>
        <a:p>
          <a:r>
            <a:rPr lang="en-US" dirty="0"/>
            <a:t>Review Previous COA Brief</a:t>
          </a:r>
        </a:p>
      </dgm:t>
    </dgm:pt>
    <dgm:pt modelId="{26F174A2-37D8-5A4A-B3E0-759A0AFD9543}" type="parTrans" cxnId="{A9B52EEB-72D4-3A4E-AA8C-A58AAE9653C7}">
      <dgm:prSet/>
      <dgm:spPr/>
      <dgm:t>
        <a:bodyPr/>
        <a:lstStyle/>
        <a:p>
          <a:endParaRPr lang="en-US"/>
        </a:p>
      </dgm:t>
    </dgm:pt>
    <dgm:pt modelId="{32235921-8B89-CD4F-9461-D7AB78AD3F38}" type="sibTrans" cxnId="{A9B52EEB-72D4-3A4E-AA8C-A58AAE9653C7}">
      <dgm:prSet/>
      <dgm:spPr/>
      <dgm:t>
        <a:bodyPr/>
        <a:lstStyle/>
        <a:p>
          <a:endParaRPr lang="en-US"/>
        </a:p>
      </dgm:t>
    </dgm:pt>
    <dgm:pt modelId="{57FFC835-06F3-3A42-8C89-7E2B1B23E87E}">
      <dgm:prSet/>
      <dgm:spPr/>
      <dgm:t>
        <a:bodyPr/>
        <a:lstStyle/>
        <a:p>
          <a:r>
            <a:rPr lang="en-US" dirty="0"/>
            <a:t>COA Analysis</a:t>
          </a:r>
        </a:p>
      </dgm:t>
    </dgm:pt>
    <dgm:pt modelId="{58E69246-4FBF-EC4C-AEE7-EAA5907C210F}" type="parTrans" cxnId="{AEA97267-85E3-F644-A961-41A6E1E8D2E9}">
      <dgm:prSet/>
      <dgm:spPr/>
      <dgm:t>
        <a:bodyPr/>
        <a:lstStyle/>
        <a:p>
          <a:endParaRPr lang="en-US"/>
        </a:p>
      </dgm:t>
    </dgm:pt>
    <dgm:pt modelId="{9DA20875-5096-CC43-A459-1BE8DD757452}" type="sibTrans" cxnId="{AEA97267-85E3-F644-A961-41A6E1E8D2E9}">
      <dgm:prSet/>
      <dgm:spPr/>
      <dgm:t>
        <a:bodyPr/>
        <a:lstStyle/>
        <a:p>
          <a:endParaRPr lang="en-US"/>
        </a:p>
      </dgm:t>
    </dgm:pt>
    <dgm:pt modelId="{CB2B4E36-54FB-F341-ADE1-CF7CBC258E03}">
      <dgm:prSet/>
      <dgm:spPr/>
      <dgm:t>
        <a:bodyPr/>
        <a:lstStyle/>
        <a:p>
          <a:r>
            <a:rPr lang="en-US" dirty="0"/>
            <a:t>Review Enemy COA, Staff Estimates, CCIRs</a:t>
          </a:r>
        </a:p>
      </dgm:t>
    </dgm:pt>
    <dgm:pt modelId="{520057EA-0B35-214B-A8E3-536375955D6F}" type="parTrans" cxnId="{E7B93B0D-FAA1-F44E-9A83-90932D73E1D0}">
      <dgm:prSet/>
      <dgm:spPr/>
      <dgm:t>
        <a:bodyPr/>
        <a:lstStyle/>
        <a:p>
          <a:endParaRPr lang="en-US"/>
        </a:p>
      </dgm:t>
    </dgm:pt>
    <dgm:pt modelId="{E0A249FB-3787-4B46-A013-4A58C0D8DF07}" type="sibTrans" cxnId="{E7B93B0D-FAA1-F44E-9A83-90932D73E1D0}">
      <dgm:prSet/>
      <dgm:spPr/>
      <dgm:t>
        <a:bodyPr/>
        <a:lstStyle/>
        <a:p>
          <a:endParaRPr lang="en-US"/>
        </a:p>
      </dgm:t>
    </dgm:pt>
    <dgm:pt modelId="{DA9E012C-ACD9-8449-A380-7FF00A90CCD4}">
      <dgm:prSet/>
      <dgm:spPr/>
      <dgm:t>
        <a:bodyPr/>
        <a:lstStyle/>
        <a:p>
          <a:r>
            <a:rPr lang="en-US" dirty="0"/>
            <a:t>Review Refined Operational Approach</a:t>
          </a:r>
        </a:p>
      </dgm:t>
    </dgm:pt>
    <dgm:pt modelId="{6DFB82B9-AAA4-AF4F-A68A-30DB5BDEA4B6}" type="parTrans" cxnId="{3046A91D-97BA-9843-8897-C394C692E286}">
      <dgm:prSet/>
      <dgm:spPr/>
      <dgm:t>
        <a:bodyPr/>
        <a:lstStyle/>
        <a:p>
          <a:endParaRPr lang="en-US"/>
        </a:p>
      </dgm:t>
    </dgm:pt>
    <dgm:pt modelId="{B27C19E9-F061-8445-A367-22F952489DBA}" type="sibTrans" cxnId="{3046A91D-97BA-9843-8897-C394C692E286}">
      <dgm:prSet/>
      <dgm:spPr/>
      <dgm:t>
        <a:bodyPr/>
        <a:lstStyle/>
        <a:p>
          <a:endParaRPr lang="en-US"/>
        </a:p>
      </dgm:t>
    </dgm:pt>
    <dgm:pt modelId="{E78231F0-B8B0-E643-BDF1-A02CD0FA8169}">
      <dgm:prSet/>
      <dgm:spPr/>
      <dgm:t>
        <a:bodyPr/>
        <a:lstStyle/>
        <a:p>
          <a:r>
            <a:rPr lang="en-US" dirty="0"/>
            <a:t>Prepare Evaluation Criteria</a:t>
          </a:r>
        </a:p>
      </dgm:t>
    </dgm:pt>
    <dgm:pt modelId="{515C07DC-F455-4349-B6BE-D15E7587FD57}" type="parTrans" cxnId="{4170B2B0-4E49-D444-BE63-6E7287B7634D}">
      <dgm:prSet/>
      <dgm:spPr/>
      <dgm:t>
        <a:bodyPr/>
        <a:lstStyle/>
        <a:p>
          <a:endParaRPr lang="en-US"/>
        </a:p>
      </dgm:t>
    </dgm:pt>
    <dgm:pt modelId="{6F05BA1E-207B-354F-AE4F-4BCA699658D1}" type="sibTrans" cxnId="{4170B2B0-4E49-D444-BE63-6E7287B7634D}">
      <dgm:prSet/>
      <dgm:spPr/>
      <dgm:t>
        <a:bodyPr/>
        <a:lstStyle/>
        <a:p>
          <a:endParaRPr lang="en-US"/>
        </a:p>
      </dgm:t>
    </dgm:pt>
    <dgm:pt modelId="{C7157B35-3F23-B949-8EB9-6CA8F4BDCD3C}">
      <dgm:prSet/>
      <dgm:spPr/>
      <dgm:t>
        <a:bodyPr/>
        <a:lstStyle/>
        <a:p>
          <a:r>
            <a:rPr lang="en-US" dirty="0"/>
            <a:t>Prepare Risk Assessment</a:t>
          </a:r>
        </a:p>
      </dgm:t>
    </dgm:pt>
    <dgm:pt modelId="{1665DBD6-F22B-274A-9FEE-CE915E67F3C2}" type="parTrans" cxnId="{9DD43648-411A-2742-A9F8-A68FCCAFDD74}">
      <dgm:prSet/>
      <dgm:spPr/>
      <dgm:t>
        <a:bodyPr/>
        <a:lstStyle/>
        <a:p>
          <a:endParaRPr lang="en-US"/>
        </a:p>
      </dgm:t>
    </dgm:pt>
    <dgm:pt modelId="{3EA1B898-5005-1F44-97D7-B1317FADE3C5}" type="sibTrans" cxnId="{9DD43648-411A-2742-A9F8-A68FCCAFDD74}">
      <dgm:prSet/>
      <dgm:spPr/>
      <dgm:t>
        <a:bodyPr/>
        <a:lstStyle/>
        <a:p>
          <a:endParaRPr lang="en-US"/>
        </a:p>
      </dgm:t>
    </dgm:pt>
    <dgm:pt modelId="{0F9D9C44-C3F4-A048-9311-6BF1010CD107}">
      <dgm:prSet/>
      <dgm:spPr/>
      <dgm:t>
        <a:bodyPr/>
        <a:lstStyle/>
        <a:p>
          <a:r>
            <a:rPr lang="en-US" dirty="0"/>
            <a:t>Prepare Operational Protection</a:t>
          </a:r>
        </a:p>
      </dgm:t>
    </dgm:pt>
    <dgm:pt modelId="{60DF07AC-1913-584E-8691-3C66DDDBC181}" type="parTrans" cxnId="{8400DB5B-D611-ED44-934B-BAFFF7BE91BB}">
      <dgm:prSet/>
      <dgm:spPr/>
      <dgm:t>
        <a:bodyPr/>
        <a:lstStyle/>
        <a:p>
          <a:endParaRPr lang="en-US"/>
        </a:p>
      </dgm:t>
    </dgm:pt>
    <dgm:pt modelId="{433E0072-4D25-B04B-A20B-CB5B465DC3F5}" type="sibTrans" cxnId="{8400DB5B-D611-ED44-934B-BAFFF7BE91BB}">
      <dgm:prSet/>
      <dgm:spPr/>
      <dgm:t>
        <a:bodyPr/>
        <a:lstStyle/>
        <a:p>
          <a:endParaRPr lang="en-US"/>
        </a:p>
      </dgm:t>
    </dgm:pt>
    <dgm:pt modelId="{27F77F6C-F293-6A4B-B797-47B24AFD9C8D}">
      <dgm:prSet/>
      <dgm:spPr/>
      <dgm:t>
        <a:bodyPr/>
        <a:lstStyle/>
        <a:p>
          <a:r>
            <a:rPr lang="en-US" dirty="0"/>
            <a:t>Mission Statement Approved</a:t>
          </a:r>
        </a:p>
      </dgm:t>
    </dgm:pt>
    <dgm:pt modelId="{1533AF52-E719-4B46-A93D-46960851BCE0}" type="parTrans" cxnId="{FC1428FE-5024-0248-9047-44F14B3D76E8}">
      <dgm:prSet/>
      <dgm:spPr/>
      <dgm:t>
        <a:bodyPr/>
        <a:lstStyle/>
        <a:p>
          <a:endParaRPr lang="en-US"/>
        </a:p>
      </dgm:t>
    </dgm:pt>
    <dgm:pt modelId="{98C4E635-ADED-7445-9A9B-7AB2AD6B0265}" type="sibTrans" cxnId="{FC1428FE-5024-0248-9047-44F14B3D76E8}">
      <dgm:prSet/>
      <dgm:spPr/>
      <dgm:t>
        <a:bodyPr/>
        <a:lstStyle/>
        <a:p>
          <a:endParaRPr lang="en-US"/>
        </a:p>
      </dgm:t>
    </dgm:pt>
    <dgm:pt modelId="{E02AEE39-CE42-5A45-9977-0AC55A7A82FE}">
      <dgm:prSet/>
      <dgm:spPr/>
      <dgm:t>
        <a:bodyPr/>
        <a:lstStyle/>
        <a:p>
          <a:r>
            <a:rPr lang="en-US" dirty="0"/>
            <a:t>Conduct COG Analysis</a:t>
          </a:r>
        </a:p>
      </dgm:t>
    </dgm:pt>
    <dgm:pt modelId="{308C1BDC-856E-5542-8EB8-DE0F9E167C73}" type="parTrans" cxnId="{FF5BB9FB-44E5-0945-90FD-DB42285C8092}">
      <dgm:prSet/>
      <dgm:spPr/>
      <dgm:t>
        <a:bodyPr/>
        <a:lstStyle/>
        <a:p>
          <a:endParaRPr lang="en-US"/>
        </a:p>
      </dgm:t>
    </dgm:pt>
    <dgm:pt modelId="{82B57D00-0894-304E-90C6-08011F2F467E}" type="sibTrans" cxnId="{FF5BB9FB-44E5-0945-90FD-DB42285C8092}">
      <dgm:prSet/>
      <dgm:spPr/>
      <dgm:t>
        <a:bodyPr/>
        <a:lstStyle/>
        <a:p>
          <a:endParaRPr lang="en-US"/>
        </a:p>
      </dgm:t>
    </dgm:pt>
    <dgm:pt modelId="{B7288958-71AA-A841-8B70-20EAB4206711}">
      <dgm:prSet/>
      <dgm:spPr/>
      <dgm:t>
        <a:bodyPr/>
        <a:lstStyle/>
        <a:p>
          <a:r>
            <a:rPr lang="en-US" dirty="0"/>
            <a:t>Request Staff Estimates</a:t>
          </a:r>
        </a:p>
      </dgm:t>
    </dgm:pt>
    <dgm:pt modelId="{F3FB3F23-977F-5544-8658-76B2DBD08834}" type="parTrans" cxnId="{F211EE11-1113-3841-82C8-DEE6D86560CC}">
      <dgm:prSet/>
      <dgm:spPr/>
      <dgm:t>
        <a:bodyPr/>
        <a:lstStyle/>
        <a:p>
          <a:endParaRPr lang="en-US"/>
        </a:p>
      </dgm:t>
    </dgm:pt>
    <dgm:pt modelId="{1D5503D6-6698-884F-8AF1-E868B030E213}" type="sibTrans" cxnId="{F211EE11-1113-3841-82C8-DEE6D86560CC}">
      <dgm:prSet/>
      <dgm:spPr/>
      <dgm:t>
        <a:bodyPr/>
        <a:lstStyle/>
        <a:p>
          <a:endParaRPr lang="en-US"/>
        </a:p>
      </dgm:t>
    </dgm:pt>
    <dgm:pt modelId="{21CF38F8-001B-4042-8E58-B984B393CBC5}">
      <dgm:prSet/>
      <dgm:spPr/>
      <dgm:t>
        <a:bodyPr/>
        <a:lstStyle/>
        <a:p>
          <a:r>
            <a:rPr lang="en-US" dirty="0"/>
            <a:t>Review:</a:t>
          </a:r>
          <a:br>
            <a:rPr lang="en-US" dirty="0"/>
          </a:br>
          <a:r>
            <a:rPr lang="en-US" dirty="0"/>
            <a:t>MO, PTAL, Themes, Limitations</a:t>
          </a:r>
        </a:p>
      </dgm:t>
    </dgm:pt>
    <dgm:pt modelId="{D56960AD-94F5-8346-A369-0F86270E36F8}" type="parTrans" cxnId="{FF47C506-696C-F24F-A858-29A05596BB5B}">
      <dgm:prSet/>
      <dgm:spPr/>
      <dgm:t>
        <a:bodyPr/>
        <a:lstStyle/>
        <a:p>
          <a:endParaRPr lang="en-US"/>
        </a:p>
      </dgm:t>
    </dgm:pt>
    <dgm:pt modelId="{67EC7A51-DAFE-DE47-8C45-3BD6F44C0CDF}" type="sibTrans" cxnId="{FF47C506-696C-F24F-A858-29A05596BB5B}">
      <dgm:prSet/>
      <dgm:spPr/>
      <dgm:t>
        <a:bodyPr/>
        <a:lstStyle/>
        <a:p>
          <a:endParaRPr lang="en-US"/>
        </a:p>
      </dgm:t>
    </dgm:pt>
    <dgm:pt modelId="{D7B02F01-0560-054A-9FDF-05414E7434A2}">
      <dgm:prSet/>
      <dgm:spPr/>
      <dgm:t>
        <a:bodyPr/>
        <a:lstStyle/>
        <a:p>
          <a:r>
            <a:rPr lang="en-US" dirty="0"/>
            <a:t>Refined COAs</a:t>
          </a:r>
        </a:p>
      </dgm:t>
    </dgm:pt>
    <dgm:pt modelId="{7606A095-4154-894A-A039-6C7B2BEA57E0}" type="parTrans" cxnId="{9FD03BC6-4C95-624E-9575-A5963C7FBA92}">
      <dgm:prSet/>
      <dgm:spPr/>
      <dgm:t>
        <a:bodyPr/>
        <a:lstStyle/>
        <a:p>
          <a:endParaRPr lang="en-US"/>
        </a:p>
      </dgm:t>
    </dgm:pt>
    <dgm:pt modelId="{DD70FE55-2C70-E243-9B36-A17796720ACD}" type="sibTrans" cxnId="{9FD03BC6-4C95-624E-9575-A5963C7FBA92}">
      <dgm:prSet/>
      <dgm:spPr/>
      <dgm:t>
        <a:bodyPr/>
        <a:lstStyle/>
        <a:p>
          <a:endParaRPr lang="en-US"/>
        </a:p>
      </dgm:t>
    </dgm:pt>
    <dgm:pt modelId="{0D4A6E54-CD7D-CE44-BCF1-9373F5038C11}">
      <dgm:prSet/>
      <dgm:spPr/>
      <dgm:t>
        <a:bodyPr/>
        <a:lstStyle/>
        <a:p>
          <a:r>
            <a:rPr lang="en-US" dirty="0"/>
            <a:t>Synchronization Matrices</a:t>
          </a:r>
        </a:p>
      </dgm:t>
    </dgm:pt>
    <dgm:pt modelId="{2E89C9A9-CC86-1E49-923B-1BB69569B47B}" type="parTrans" cxnId="{F270BB81-E7D0-1041-8CDC-759A6D61A230}">
      <dgm:prSet/>
      <dgm:spPr/>
      <dgm:t>
        <a:bodyPr/>
        <a:lstStyle/>
        <a:p>
          <a:endParaRPr lang="en-US"/>
        </a:p>
      </dgm:t>
    </dgm:pt>
    <dgm:pt modelId="{BB6C2DBF-9231-0344-B199-7BCD80FF35ED}" type="sibTrans" cxnId="{F270BB81-E7D0-1041-8CDC-759A6D61A230}">
      <dgm:prSet/>
      <dgm:spPr/>
      <dgm:t>
        <a:bodyPr/>
        <a:lstStyle/>
        <a:p>
          <a:endParaRPr lang="en-US"/>
        </a:p>
      </dgm:t>
    </dgm:pt>
    <dgm:pt modelId="{0173781A-51BD-F948-9874-BD7A4D2B7649}">
      <dgm:prSet/>
      <dgm:spPr/>
      <dgm:t>
        <a:bodyPr/>
        <a:lstStyle/>
        <a:p>
          <a:r>
            <a:rPr lang="en-US" dirty="0"/>
            <a:t>Potential Decision Points</a:t>
          </a:r>
        </a:p>
      </dgm:t>
    </dgm:pt>
    <dgm:pt modelId="{D349A198-9CD9-9A4A-B5D5-F017A7205D63}" type="parTrans" cxnId="{45A02A22-58ED-F94E-89B2-8D2A42426268}">
      <dgm:prSet/>
      <dgm:spPr/>
      <dgm:t>
        <a:bodyPr/>
        <a:lstStyle/>
        <a:p>
          <a:endParaRPr lang="en-US"/>
        </a:p>
      </dgm:t>
    </dgm:pt>
    <dgm:pt modelId="{7F9FAD3B-06FC-0E43-9066-FE40D2F2563F}" type="sibTrans" cxnId="{45A02A22-58ED-F94E-89B2-8D2A42426268}">
      <dgm:prSet/>
      <dgm:spPr/>
      <dgm:t>
        <a:bodyPr/>
        <a:lstStyle/>
        <a:p>
          <a:endParaRPr lang="en-US"/>
        </a:p>
      </dgm:t>
    </dgm:pt>
    <dgm:pt modelId="{9B467180-E938-1C40-9D60-7BD94FA0562C}">
      <dgm:prSet/>
      <dgm:spPr/>
      <dgm:t>
        <a:bodyPr/>
        <a:lstStyle/>
        <a:p>
          <a:r>
            <a:rPr lang="en-US" dirty="0"/>
            <a:t>COA vs Evaluation Criteria</a:t>
          </a:r>
        </a:p>
      </dgm:t>
    </dgm:pt>
    <dgm:pt modelId="{B6D9A9E1-C6B3-F747-8B39-58F384C29130}" type="parTrans" cxnId="{6B990D1D-F36E-E640-9260-466A1F387BC8}">
      <dgm:prSet/>
      <dgm:spPr/>
      <dgm:t>
        <a:bodyPr/>
        <a:lstStyle/>
        <a:p>
          <a:endParaRPr lang="en-US"/>
        </a:p>
      </dgm:t>
    </dgm:pt>
    <dgm:pt modelId="{FF23FB82-90F8-EB4A-A366-85E96D1E1607}" type="sibTrans" cxnId="{6B990D1D-F36E-E640-9260-466A1F387BC8}">
      <dgm:prSet/>
      <dgm:spPr/>
      <dgm:t>
        <a:bodyPr/>
        <a:lstStyle/>
        <a:p>
          <a:endParaRPr lang="en-US"/>
        </a:p>
      </dgm:t>
    </dgm:pt>
    <dgm:pt modelId="{59A45F49-815A-E243-B9BB-B05C3BE1A447}">
      <dgm:prSet/>
      <dgm:spPr/>
      <dgm:t>
        <a:bodyPr/>
        <a:lstStyle/>
        <a:p>
          <a:r>
            <a:rPr lang="en-US" dirty="0"/>
            <a:t>COA Comparison</a:t>
          </a:r>
        </a:p>
      </dgm:t>
    </dgm:pt>
    <dgm:pt modelId="{4473B39E-2007-5C49-ADA5-1A45D0EEE2DF}" type="parTrans" cxnId="{D0A3F886-6CB9-BB48-9F29-EEBCFC4B19A2}">
      <dgm:prSet/>
      <dgm:spPr/>
      <dgm:t>
        <a:bodyPr/>
        <a:lstStyle/>
        <a:p>
          <a:endParaRPr lang="en-US"/>
        </a:p>
      </dgm:t>
    </dgm:pt>
    <dgm:pt modelId="{93A9AF1A-75D5-5440-A64C-B2EFB388084F}" type="sibTrans" cxnId="{D0A3F886-6CB9-BB48-9F29-EEBCFC4B19A2}">
      <dgm:prSet/>
      <dgm:spPr/>
      <dgm:t>
        <a:bodyPr/>
        <a:lstStyle/>
        <a:p>
          <a:endParaRPr lang="en-US"/>
        </a:p>
      </dgm:t>
    </dgm:pt>
    <dgm:pt modelId="{02D0EE94-148B-0548-BC09-3CB43F3715BD}">
      <dgm:prSet/>
      <dgm:spPr/>
      <dgm:t>
        <a:bodyPr/>
        <a:lstStyle/>
        <a:p>
          <a:r>
            <a:rPr lang="en-US" dirty="0"/>
            <a:t>COA vs Enemy COAs</a:t>
          </a:r>
        </a:p>
      </dgm:t>
    </dgm:pt>
    <dgm:pt modelId="{2229A64E-9085-7B45-AE74-87D241AE2DB9}" type="parTrans" cxnId="{50730B6B-4221-964D-BA3D-92858F775F7B}">
      <dgm:prSet/>
      <dgm:spPr/>
      <dgm:t>
        <a:bodyPr/>
        <a:lstStyle/>
        <a:p>
          <a:endParaRPr lang="en-US"/>
        </a:p>
      </dgm:t>
    </dgm:pt>
    <dgm:pt modelId="{4C13E60A-A11B-B344-8CB3-C6F7AE16413B}" type="sibTrans" cxnId="{50730B6B-4221-964D-BA3D-92858F775F7B}">
      <dgm:prSet/>
      <dgm:spPr/>
      <dgm:t>
        <a:bodyPr/>
        <a:lstStyle/>
        <a:p>
          <a:endParaRPr lang="en-US"/>
        </a:p>
      </dgm:t>
    </dgm:pt>
    <dgm:pt modelId="{A5E3C44A-5C00-364C-A02D-41F536F02F52}">
      <dgm:prSet/>
      <dgm:spPr/>
      <dgm:t>
        <a:bodyPr/>
        <a:lstStyle/>
        <a:p>
          <a:r>
            <a:rPr lang="en-US" dirty="0"/>
            <a:t>Resource Requirements</a:t>
          </a:r>
        </a:p>
      </dgm:t>
    </dgm:pt>
    <dgm:pt modelId="{FFD94BCC-4759-AC4E-A2CF-DCF59BD4B377}" type="parTrans" cxnId="{C04C8C31-E6CE-4842-BA85-26B16944E63A}">
      <dgm:prSet/>
      <dgm:spPr/>
      <dgm:t>
        <a:bodyPr/>
        <a:lstStyle/>
        <a:p>
          <a:endParaRPr lang="en-US"/>
        </a:p>
      </dgm:t>
    </dgm:pt>
    <dgm:pt modelId="{1980CE7C-BE34-4A4D-8799-038D0E8C1B09}" type="sibTrans" cxnId="{C04C8C31-E6CE-4842-BA85-26B16944E63A}">
      <dgm:prSet/>
      <dgm:spPr/>
      <dgm:t>
        <a:bodyPr/>
        <a:lstStyle/>
        <a:p>
          <a:endParaRPr lang="en-US"/>
        </a:p>
      </dgm:t>
    </dgm:pt>
    <dgm:pt modelId="{B018149E-9B99-0349-B1AC-EFDDF790DAD9}">
      <dgm:prSet/>
      <dgm:spPr/>
      <dgm:t>
        <a:bodyPr/>
        <a:lstStyle/>
        <a:p>
          <a:r>
            <a:rPr lang="en-US" dirty="0"/>
            <a:t>Evaluated COA Scores</a:t>
          </a:r>
        </a:p>
      </dgm:t>
    </dgm:pt>
    <dgm:pt modelId="{6812DD2B-307D-6C4B-9647-C705384427B5}" type="parTrans" cxnId="{43B5E893-BAF5-DB41-BF4A-4DE5C2F4A653}">
      <dgm:prSet/>
      <dgm:spPr/>
      <dgm:t>
        <a:bodyPr/>
        <a:lstStyle/>
        <a:p>
          <a:endParaRPr lang="en-US"/>
        </a:p>
      </dgm:t>
    </dgm:pt>
    <dgm:pt modelId="{6FEF1E07-FF49-0040-8CDF-AB50C446688A}" type="sibTrans" cxnId="{43B5E893-BAF5-DB41-BF4A-4DE5C2F4A653}">
      <dgm:prSet/>
      <dgm:spPr/>
      <dgm:t>
        <a:bodyPr/>
        <a:lstStyle/>
        <a:p>
          <a:endParaRPr lang="en-US"/>
        </a:p>
      </dgm:t>
    </dgm:pt>
    <dgm:pt modelId="{754FE6B4-4C05-9E49-B2DC-7C9BCF602D05}">
      <dgm:prSet/>
      <dgm:spPr/>
      <dgm:t>
        <a:bodyPr/>
        <a:lstStyle/>
        <a:p>
          <a:r>
            <a:rPr lang="en-US" dirty="0"/>
            <a:t>Prepare Recommended COA</a:t>
          </a:r>
        </a:p>
      </dgm:t>
    </dgm:pt>
    <dgm:pt modelId="{6B8DAAD1-FC7F-304F-81D9-D696BFB43212}" type="parTrans" cxnId="{9440ECB0-2DA7-084A-84AE-7FA8C2229793}">
      <dgm:prSet/>
      <dgm:spPr/>
      <dgm:t>
        <a:bodyPr/>
        <a:lstStyle/>
        <a:p>
          <a:endParaRPr lang="en-US"/>
        </a:p>
      </dgm:t>
    </dgm:pt>
    <dgm:pt modelId="{3FB17F1E-DC43-1042-AF61-8D05815D4E95}" type="sibTrans" cxnId="{9440ECB0-2DA7-084A-84AE-7FA8C2229793}">
      <dgm:prSet/>
      <dgm:spPr/>
      <dgm:t>
        <a:bodyPr/>
        <a:lstStyle/>
        <a:p>
          <a:endParaRPr lang="en-US"/>
        </a:p>
      </dgm:t>
    </dgm:pt>
    <dgm:pt modelId="{0A1D2FA8-E0FA-0642-B77D-720BBA19C18F}">
      <dgm:prSet/>
      <dgm:spPr/>
      <dgm:t>
        <a:bodyPr/>
        <a:lstStyle/>
        <a:p>
          <a:r>
            <a:rPr lang="en-US" dirty="0"/>
            <a:t>Prepare Revised CCIR</a:t>
          </a:r>
        </a:p>
      </dgm:t>
    </dgm:pt>
    <dgm:pt modelId="{D4F77028-3888-5E42-87E0-BBF38AFC9D67}" type="parTrans" cxnId="{C64477B1-990D-5C40-9AFA-39797FAB97CE}">
      <dgm:prSet/>
      <dgm:spPr/>
      <dgm:t>
        <a:bodyPr/>
        <a:lstStyle/>
        <a:p>
          <a:endParaRPr lang="en-US"/>
        </a:p>
      </dgm:t>
    </dgm:pt>
    <dgm:pt modelId="{6114E7A8-2886-B746-A43A-65E24669DE73}" type="sibTrans" cxnId="{C64477B1-990D-5C40-9AFA-39797FAB97CE}">
      <dgm:prSet/>
      <dgm:spPr/>
      <dgm:t>
        <a:bodyPr/>
        <a:lstStyle/>
        <a:p>
          <a:endParaRPr lang="en-US"/>
        </a:p>
      </dgm:t>
    </dgm:pt>
    <dgm:pt modelId="{3392161C-74F3-354E-96D2-597E1514D18F}">
      <dgm:prSet/>
      <dgm:spPr/>
      <dgm:t>
        <a:bodyPr/>
        <a:lstStyle/>
        <a:p>
          <a:r>
            <a:rPr lang="en-US" dirty="0"/>
            <a:t>Prepare Differences, Advantages, Risks</a:t>
          </a:r>
        </a:p>
      </dgm:t>
    </dgm:pt>
    <dgm:pt modelId="{EAF49980-A041-754E-960B-76608C5F398E}" type="parTrans" cxnId="{4F6B3BD6-F5F0-3F41-B610-9123140BC756}">
      <dgm:prSet/>
      <dgm:spPr/>
      <dgm:t>
        <a:bodyPr/>
        <a:lstStyle/>
        <a:p>
          <a:endParaRPr lang="en-US"/>
        </a:p>
      </dgm:t>
    </dgm:pt>
    <dgm:pt modelId="{99A26D9C-5242-6742-8F7A-F0A08EE270BA}" type="sibTrans" cxnId="{4F6B3BD6-F5F0-3F41-B610-9123140BC756}">
      <dgm:prSet/>
      <dgm:spPr/>
      <dgm:t>
        <a:bodyPr/>
        <a:lstStyle/>
        <a:p>
          <a:endParaRPr lang="en-US"/>
        </a:p>
      </dgm:t>
    </dgm:pt>
    <dgm:pt modelId="{14E680CB-2B19-9446-9E37-A392B8667C84}">
      <dgm:prSet/>
      <dgm:spPr/>
      <dgm:t>
        <a:bodyPr/>
        <a:lstStyle/>
        <a:p>
          <a:r>
            <a:rPr lang="en-US" dirty="0"/>
            <a:t>COA Decision Brief</a:t>
          </a:r>
        </a:p>
      </dgm:t>
    </dgm:pt>
    <dgm:pt modelId="{627DA7FA-61C0-9546-8CC9-19FF9E1137E8}" type="parTrans" cxnId="{C72B3059-B638-EC49-9392-B4431E4FB9B5}">
      <dgm:prSet/>
      <dgm:spPr/>
      <dgm:t>
        <a:bodyPr/>
        <a:lstStyle/>
        <a:p>
          <a:endParaRPr lang="en-US"/>
        </a:p>
      </dgm:t>
    </dgm:pt>
    <dgm:pt modelId="{2B933F75-06A4-CF45-87B0-8EEDD791BD1B}" type="sibTrans" cxnId="{C72B3059-B638-EC49-9392-B4431E4FB9B5}">
      <dgm:prSet/>
      <dgm:spPr/>
      <dgm:t>
        <a:bodyPr/>
        <a:lstStyle/>
        <a:p>
          <a:endParaRPr lang="en-US"/>
        </a:p>
      </dgm:t>
    </dgm:pt>
    <dgm:pt modelId="{687BAE7F-F040-9245-9105-CD114593CAD2}">
      <dgm:prSet/>
      <dgm:spPr/>
      <dgm:t>
        <a:bodyPr/>
        <a:lstStyle/>
        <a:p>
          <a:r>
            <a:rPr lang="en-US" dirty="0"/>
            <a:t>Adjustments to COA</a:t>
          </a:r>
        </a:p>
      </dgm:t>
    </dgm:pt>
    <dgm:pt modelId="{5A9BFA0C-67C4-F64D-8DC7-929FA50252C8}" type="parTrans" cxnId="{3A5D0291-0794-964D-9D69-1FC485626630}">
      <dgm:prSet/>
      <dgm:spPr/>
      <dgm:t>
        <a:bodyPr/>
        <a:lstStyle/>
        <a:p>
          <a:endParaRPr lang="en-US"/>
        </a:p>
      </dgm:t>
    </dgm:pt>
    <dgm:pt modelId="{36315EBF-0DCB-A846-804D-CE3627616F10}" type="sibTrans" cxnId="{3A5D0291-0794-964D-9D69-1FC485626630}">
      <dgm:prSet/>
      <dgm:spPr/>
      <dgm:t>
        <a:bodyPr/>
        <a:lstStyle/>
        <a:p>
          <a:endParaRPr lang="en-US"/>
        </a:p>
      </dgm:t>
    </dgm:pt>
    <dgm:pt modelId="{91E9CE94-AD0B-4443-980D-F48C4C214BCA}">
      <dgm:prSet/>
      <dgm:spPr/>
      <dgm:t>
        <a:bodyPr/>
        <a:lstStyle/>
        <a:p>
          <a:r>
            <a:rPr lang="en-US" dirty="0"/>
            <a:t>Adjustments to CDR’s Intent</a:t>
          </a:r>
        </a:p>
      </dgm:t>
    </dgm:pt>
    <dgm:pt modelId="{74C7B411-8DD0-CF45-B100-81B1EE3D26DA}" type="parTrans" cxnId="{8C68923C-9F6E-3848-B2E6-931DBEACA9D6}">
      <dgm:prSet/>
      <dgm:spPr/>
      <dgm:t>
        <a:bodyPr/>
        <a:lstStyle/>
        <a:p>
          <a:endParaRPr lang="en-US"/>
        </a:p>
      </dgm:t>
    </dgm:pt>
    <dgm:pt modelId="{7C555241-D6A2-9741-807E-6FD618D2579E}" type="sibTrans" cxnId="{8C68923C-9F6E-3848-B2E6-931DBEACA9D6}">
      <dgm:prSet/>
      <dgm:spPr/>
      <dgm:t>
        <a:bodyPr/>
        <a:lstStyle/>
        <a:p>
          <a:endParaRPr lang="en-US"/>
        </a:p>
      </dgm:t>
    </dgm:pt>
    <dgm:pt modelId="{334AC7CE-F7C0-6146-B8AF-23A5A0989BA9}">
      <dgm:prSet/>
      <dgm:spPr/>
      <dgm:t>
        <a:bodyPr/>
        <a:lstStyle/>
        <a:p>
          <a:r>
            <a:rPr lang="en-US" dirty="0"/>
            <a:t>Updated CDR’s Estimate</a:t>
          </a:r>
        </a:p>
      </dgm:t>
    </dgm:pt>
    <dgm:pt modelId="{39460B91-27D1-EC4E-8256-3FB018956841}" type="parTrans" cxnId="{3F5131B7-B5AB-F64E-9F4C-B70A6D1DB14F}">
      <dgm:prSet/>
      <dgm:spPr/>
      <dgm:t>
        <a:bodyPr/>
        <a:lstStyle/>
        <a:p>
          <a:endParaRPr lang="en-US"/>
        </a:p>
      </dgm:t>
    </dgm:pt>
    <dgm:pt modelId="{F7ED0CA1-BD5A-EB4F-A4A8-20149B195534}" type="sibTrans" cxnId="{3F5131B7-B5AB-F64E-9F4C-B70A6D1DB14F}">
      <dgm:prSet/>
      <dgm:spPr/>
      <dgm:t>
        <a:bodyPr/>
        <a:lstStyle/>
        <a:p>
          <a:endParaRPr lang="en-US"/>
        </a:p>
      </dgm:t>
    </dgm:pt>
    <dgm:pt modelId="{AF264B75-5CE4-AD49-801C-2981F3498B0B}">
      <dgm:prSet/>
      <dgm:spPr/>
      <dgm:t>
        <a:bodyPr/>
        <a:lstStyle/>
        <a:p>
          <a:r>
            <a:rPr lang="en-US" dirty="0"/>
            <a:t>Approved COA</a:t>
          </a:r>
        </a:p>
      </dgm:t>
    </dgm:pt>
    <dgm:pt modelId="{1FFC5F0D-A73C-634E-BF97-1215FC8E732F}" type="parTrans" cxnId="{63209AA0-EB8E-F840-A458-E1087EC56F64}">
      <dgm:prSet/>
      <dgm:spPr/>
      <dgm:t>
        <a:bodyPr/>
        <a:lstStyle/>
        <a:p>
          <a:endParaRPr lang="en-US"/>
        </a:p>
      </dgm:t>
    </dgm:pt>
    <dgm:pt modelId="{F811368F-C438-364A-87B7-83619E88F21F}" type="sibTrans" cxnId="{63209AA0-EB8E-F840-A458-E1087EC56F64}">
      <dgm:prSet/>
      <dgm:spPr/>
      <dgm:t>
        <a:bodyPr/>
        <a:lstStyle/>
        <a:p>
          <a:endParaRPr lang="en-US"/>
        </a:p>
      </dgm:t>
    </dgm:pt>
    <dgm:pt modelId="{F725FDB8-6D92-AF49-9BC9-1079785C12BC}" type="pres">
      <dgm:prSet presAssocID="{0E94EDAA-7107-884A-8988-4890463CAACB}" presName="Name0" presStyleCnt="0">
        <dgm:presLayoutVars>
          <dgm:chPref val="3"/>
          <dgm:dir/>
          <dgm:animLvl val="lvl"/>
          <dgm:resizeHandles/>
        </dgm:presLayoutVars>
      </dgm:prSet>
      <dgm:spPr/>
    </dgm:pt>
    <dgm:pt modelId="{9216E56F-6DB6-5547-A338-FB2938CC761F}" type="pres">
      <dgm:prSet presAssocID="{05341C67-2F71-3A4C-A994-F4CF03980F00}" presName="horFlow" presStyleCnt="0"/>
      <dgm:spPr/>
    </dgm:pt>
    <dgm:pt modelId="{924DE4AB-D157-934B-A3E4-7EF824F17773}" type="pres">
      <dgm:prSet presAssocID="{05341C67-2F71-3A4C-A994-F4CF03980F00}" presName="bigChev" presStyleLbl="node1" presStyleIdx="0" presStyleCnt="6"/>
      <dgm:spPr/>
    </dgm:pt>
    <dgm:pt modelId="{BFECE6EF-B770-4543-ABC4-F51D9CE0BDA2}" type="pres">
      <dgm:prSet presAssocID="{39952C72-CED9-5C42-B5C1-3481E7106C0F}" presName="parTrans" presStyleCnt="0"/>
      <dgm:spPr/>
    </dgm:pt>
    <dgm:pt modelId="{4F93EDFC-4989-474C-BA65-8BC95CA79A0D}" type="pres">
      <dgm:prSet presAssocID="{0777BF85-81FC-B446-BC63-183245502A2A}" presName="node" presStyleLbl="alignAccFollowNode1" presStyleIdx="0" presStyleCnt="36">
        <dgm:presLayoutVars>
          <dgm:bulletEnabled val="1"/>
        </dgm:presLayoutVars>
      </dgm:prSet>
      <dgm:spPr/>
    </dgm:pt>
    <dgm:pt modelId="{68310A20-D287-2F4E-B277-8A8012333406}" type="pres">
      <dgm:prSet presAssocID="{87B582BF-32C1-2A4C-A464-211B07893F21}" presName="sibTrans" presStyleCnt="0"/>
      <dgm:spPr/>
    </dgm:pt>
    <dgm:pt modelId="{1ADD7969-67F0-C349-84E1-3567F71FB4ED}" type="pres">
      <dgm:prSet presAssocID="{0525FF14-0D93-2D42-92CC-7671359712C4}" presName="node" presStyleLbl="alignAccFollowNode1" presStyleIdx="1" presStyleCnt="36">
        <dgm:presLayoutVars>
          <dgm:bulletEnabled val="1"/>
        </dgm:presLayoutVars>
      </dgm:prSet>
      <dgm:spPr/>
    </dgm:pt>
    <dgm:pt modelId="{899339D1-742B-714C-844A-1CCE42C856E7}" type="pres">
      <dgm:prSet presAssocID="{DC2F5F78-FE04-364C-9FCD-BE56B39DE427}" presName="sibTrans" presStyleCnt="0"/>
      <dgm:spPr/>
    </dgm:pt>
    <dgm:pt modelId="{9D2E7BB7-AE4D-4F41-8309-5F70E04D8E4C}" type="pres">
      <dgm:prSet presAssocID="{21CF38F8-001B-4042-8E58-B984B393CBC5}" presName="node" presStyleLbl="alignAccFollowNode1" presStyleIdx="2" presStyleCnt="36">
        <dgm:presLayoutVars>
          <dgm:bulletEnabled val="1"/>
        </dgm:presLayoutVars>
      </dgm:prSet>
      <dgm:spPr/>
    </dgm:pt>
    <dgm:pt modelId="{323963C7-9DF2-EB48-BB29-96CD49535F11}" type="pres">
      <dgm:prSet presAssocID="{67EC7A51-DAFE-DE47-8C45-3BD6F44C0CDF}" presName="sibTrans" presStyleCnt="0"/>
      <dgm:spPr/>
    </dgm:pt>
    <dgm:pt modelId="{7C3D2506-C259-6647-A168-6C9EB16BBD3D}" type="pres">
      <dgm:prSet presAssocID="{19283DC5-6006-1F43-8FAD-376F8AD56442}" presName="node" presStyleLbl="alignAccFollowNode1" presStyleIdx="3" presStyleCnt="36">
        <dgm:presLayoutVars>
          <dgm:bulletEnabled val="1"/>
        </dgm:presLayoutVars>
      </dgm:prSet>
      <dgm:spPr/>
    </dgm:pt>
    <dgm:pt modelId="{861E7F1B-1A99-3E4D-83B0-87CB27D75C33}" type="pres">
      <dgm:prSet presAssocID="{05341C67-2F71-3A4C-A994-F4CF03980F00}" presName="vSp" presStyleCnt="0"/>
      <dgm:spPr/>
    </dgm:pt>
    <dgm:pt modelId="{908884C9-07B7-E841-A017-50C0756BC9D3}" type="pres">
      <dgm:prSet presAssocID="{41894018-3498-1346-A813-D47DCFDFCF84}" presName="horFlow" presStyleCnt="0"/>
      <dgm:spPr/>
    </dgm:pt>
    <dgm:pt modelId="{BE9FBCD3-935E-B141-A111-4087C87D9640}" type="pres">
      <dgm:prSet presAssocID="{41894018-3498-1346-A813-D47DCFDFCF84}" presName="bigChev" presStyleLbl="node1" presStyleIdx="1" presStyleCnt="6"/>
      <dgm:spPr/>
    </dgm:pt>
    <dgm:pt modelId="{F008B40D-5068-F244-90CD-3889F1CAD0C1}" type="pres">
      <dgm:prSet presAssocID="{1BF21CB0-0A72-DE49-914C-027E42E23CE7}" presName="parTrans" presStyleCnt="0"/>
      <dgm:spPr/>
    </dgm:pt>
    <dgm:pt modelId="{88DD1A04-9CF9-874F-94D8-A55AD393EAAD}" type="pres">
      <dgm:prSet presAssocID="{2F39854B-8A40-DF4E-B3C2-281C1411C64E}" presName="node" presStyleLbl="alignAccFollowNode1" presStyleIdx="4" presStyleCnt="36">
        <dgm:presLayoutVars>
          <dgm:bulletEnabled val="1"/>
        </dgm:presLayoutVars>
      </dgm:prSet>
      <dgm:spPr/>
    </dgm:pt>
    <dgm:pt modelId="{1DA4839A-FC33-374E-A842-6A37BB1472D8}" type="pres">
      <dgm:prSet presAssocID="{0CB86321-5D60-0445-9D5B-002DD7E11F21}" presName="sibTrans" presStyleCnt="0"/>
      <dgm:spPr/>
    </dgm:pt>
    <dgm:pt modelId="{A4E4C00A-B7EE-3A4F-9D9C-359DDE19442B}" type="pres">
      <dgm:prSet presAssocID="{19A9BF10-A4A3-0B46-A87C-A5009B1847F2}" presName="node" presStyleLbl="alignAccFollowNode1" presStyleIdx="5" presStyleCnt="36">
        <dgm:presLayoutVars>
          <dgm:bulletEnabled val="1"/>
        </dgm:presLayoutVars>
      </dgm:prSet>
      <dgm:spPr/>
    </dgm:pt>
    <dgm:pt modelId="{DE7C32F8-4DD6-234D-8F78-99B2EB624AF3}" type="pres">
      <dgm:prSet presAssocID="{4C2A7399-5698-B849-A602-E01017273C9A}" presName="sibTrans" presStyleCnt="0"/>
      <dgm:spPr/>
    </dgm:pt>
    <dgm:pt modelId="{6C1A1820-9AB7-E74C-9578-9D1DE2D1731A}" type="pres">
      <dgm:prSet presAssocID="{0FEC88DA-B861-8E42-A9C2-B02C32C6E868}" presName="node" presStyleLbl="alignAccFollowNode1" presStyleIdx="6" presStyleCnt="36">
        <dgm:presLayoutVars>
          <dgm:bulletEnabled val="1"/>
        </dgm:presLayoutVars>
      </dgm:prSet>
      <dgm:spPr/>
    </dgm:pt>
    <dgm:pt modelId="{695D199C-FA61-914F-92A3-8CA1AF0AD3A4}" type="pres">
      <dgm:prSet presAssocID="{1E504C28-9DE8-3D4A-9B8B-376B8B1F1F0E}" presName="sibTrans" presStyleCnt="0"/>
      <dgm:spPr/>
    </dgm:pt>
    <dgm:pt modelId="{9E2B883B-8F45-7248-8015-A035F1D3C832}" type="pres">
      <dgm:prSet presAssocID="{0F9D9C44-C3F4-A048-9311-6BF1010CD107}" presName="node" presStyleLbl="alignAccFollowNode1" presStyleIdx="7" presStyleCnt="36">
        <dgm:presLayoutVars>
          <dgm:bulletEnabled val="1"/>
        </dgm:presLayoutVars>
      </dgm:prSet>
      <dgm:spPr/>
    </dgm:pt>
    <dgm:pt modelId="{0E3B3D80-0F1A-A34F-97ED-E42937B28D36}" type="pres">
      <dgm:prSet presAssocID="{433E0072-4D25-B04B-A20B-CB5B465DC3F5}" presName="sibTrans" presStyleCnt="0"/>
      <dgm:spPr/>
    </dgm:pt>
    <dgm:pt modelId="{7D5B1C70-1249-1142-AF79-5AC006DAB388}" type="pres">
      <dgm:prSet presAssocID="{512DE1D7-9656-7D44-A126-B3544F919AD6}" presName="node" presStyleLbl="alignAccFollowNode1" presStyleIdx="8" presStyleCnt="36">
        <dgm:presLayoutVars>
          <dgm:bulletEnabled val="1"/>
        </dgm:presLayoutVars>
      </dgm:prSet>
      <dgm:spPr/>
    </dgm:pt>
    <dgm:pt modelId="{5D7E0748-9477-334A-BD51-069E19297A67}" type="pres">
      <dgm:prSet presAssocID="{F3E047AD-0155-8546-9668-CE61275FD637}" presName="sibTrans" presStyleCnt="0"/>
      <dgm:spPr/>
    </dgm:pt>
    <dgm:pt modelId="{D013FC42-7934-D042-A059-14743AD5AA92}" type="pres">
      <dgm:prSet presAssocID="{B7288958-71AA-A841-8B70-20EAB4206711}" presName="node" presStyleLbl="alignAccFollowNode1" presStyleIdx="9" presStyleCnt="36">
        <dgm:presLayoutVars>
          <dgm:bulletEnabled val="1"/>
        </dgm:presLayoutVars>
      </dgm:prSet>
      <dgm:spPr/>
    </dgm:pt>
    <dgm:pt modelId="{79F0D5E9-0649-C247-84A6-A77CF1372FCE}" type="pres">
      <dgm:prSet presAssocID="{1D5503D6-6698-884F-8AF1-E868B030E213}" presName="sibTrans" presStyleCnt="0"/>
      <dgm:spPr/>
    </dgm:pt>
    <dgm:pt modelId="{5DFE3415-6B0B-1E4C-8EEB-2E95A4B3C319}" type="pres">
      <dgm:prSet presAssocID="{E02AEE39-CE42-5A45-9977-0AC55A7A82FE}" presName="node" presStyleLbl="alignAccFollowNode1" presStyleIdx="10" presStyleCnt="36">
        <dgm:presLayoutVars>
          <dgm:bulletEnabled val="1"/>
        </dgm:presLayoutVars>
      </dgm:prSet>
      <dgm:spPr/>
    </dgm:pt>
    <dgm:pt modelId="{9A93F8AB-9B1E-5F40-999D-E5A923AB094A}" type="pres">
      <dgm:prSet presAssocID="{82B57D00-0894-304E-90C6-08011F2F467E}" presName="sibTrans" presStyleCnt="0"/>
      <dgm:spPr/>
    </dgm:pt>
    <dgm:pt modelId="{FFBA3F58-507C-B147-A4CD-86D8088AE0FC}" type="pres">
      <dgm:prSet presAssocID="{0F5A5DF1-8481-294D-BCA6-38238C1D92CA}" presName="node" presStyleLbl="alignAccFollowNode1" presStyleIdx="11" presStyleCnt="36">
        <dgm:presLayoutVars>
          <dgm:bulletEnabled val="1"/>
        </dgm:presLayoutVars>
      </dgm:prSet>
      <dgm:spPr/>
    </dgm:pt>
    <dgm:pt modelId="{529FC9B3-C518-F14F-BE49-0B4920D750A4}" type="pres">
      <dgm:prSet presAssocID="{27F71100-5B2E-1F46-A876-30C22D7CA185}" presName="sibTrans" presStyleCnt="0"/>
      <dgm:spPr/>
    </dgm:pt>
    <dgm:pt modelId="{3143FEB4-EFE4-7C44-9D90-138F89385839}" type="pres">
      <dgm:prSet presAssocID="{27F77F6C-F293-6A4B-B797-47B24AFD9C8D}" presName="node" presStyleLbl="alignAccFollowNode1" presStyleIdx="12" presStyleCnt="36">
        <dgm:presLayoutVars>
          <dgm:bulletEnabled val="1"/>
        </dgm:presLayoutVars>
      </dgm:prSet>
      <dgm:spPr/>
    </dgm:pt>
    <dgm:pt modelId="{5C12E555-60E3-CE46-B988-993409E993DC}" type="pres">
      <dgm:prSet presAssocID="{41894018-3498-1346-A813-D47DCFDFCF84}" presName="vSp" presStyleCnt="0"/>
      <dgm:spPr/>
    </dgm:pt>
    <dgm:pt modelId="{4B5D8A19-541E-6541-8D4F-9564472457DF}" type="pres">
      <dgm:prSet presAssocID="{F4265E19-B953-4A43-84FB-4313A52EA868}" presName="horFlow" presStyleCnt="0"/>
      <dgm:spPr/>
    </dgm:pt>
    <dgm:pt modelId="{5BEB11E1-016A-BA41-9ADF-275B8DED6703}" type="pres">
      <dgm:prSet presAssocID="{F4265E19-B953-4A43-84FB-4313A52EA868}" presName="bigChev" presStyleLbl="node1" presStyleIdx="2" presStyleCnt="6"/>
      <dgm:spPr/>
    </dgm:pt>
    <dgm:pt modelId="{F533C224-5B2B-094A-B356-65871640292A}" type="pres">
      <dgm:prSet presAssocID="{26F174A2-37D8-5A4A-B3E0-759A0AFD9543}" presName="parTrans" presStyleCnt="0"/>
      <dgm:spPr/>
    </dgm:pt>
    <dgm:pt modelId="{67F28B69-769C-814A-8CC1-545393C7BA4E}" type="pres">
      <dgm:prSet presAssocID="{D3CA524B-9023-4845-9D34-71F5AD40A92A}" presName="node" presStyleLbl="alignAccFollowNode1" presStyleIdx="13" presStyleCnt="36">
        <dgm:presLayoutVars>
          <dgm:bulletEnabled val="1"/>
        </dgm:presLayoutVars>
      </dgm:prSet>
      <dgm:spPr/>
    </dgm:pt>
    <dgm:pt modelId="{ED79BDDF-8E78-7E44-B76B-ECEFEDC284F6}" type="pres">
      <dgm:prSet presAssocID="{32235921-8B89-CD4F-9461-D7AB78AD3F38}" presName="sibTrans" presStyleCnt="0"/>
      <dgm:spPr/>
    </dgm:pt>
    <dgm:pt modelId="{FCF7481A-C215-2040-B5A4-A27C9727AA2B}" type="pres">
      <dgm:prSet presAssocID="{DA9E012C-ACD9-8449-A380-7FF00A90CCD4}" presName="node" presStyleLbl="alignAccFollowNode1" presStyleIdx="14" presStyleCnt="36">
        <dgm:presLayoutVars>
          <dgm:bulletEnabled val="1"/>
        </dgm:presLayoutVars>
      </dgm:prSet>
      <dgm:spPr/>
    </dgm:pt>
    <dgm:pt modelId="{D7ABE489-941F-E94A-A67A-FE6D33BD10A6}" type="pres">
      <dgm:prSet presAssocID="{B27C19E9-F061-8445-A367-22F952489DBA}" presName="sibTrans" presStyleCnt="0"/>
      <dgm:spPr/>
    </dgm:pt>
    <dgm:pt modelId="{9D1ED020-66F9-264E-A8D4-15E40779BE8B}" type="pres">
      <dgm:prSet presAssocID="{CB2B4E36-54FB-F341-ADE1-CF7CBC258E03}" presName="node" presStyleLbl="alignAccFollowNode1" presStyleIdx="15" presStyleCnt="36">
        <dgm:presLayoutVars>
          <dgm:bulletEnabled val="1"/>
        </dgm:presLayoutVars>
      </dgm:prSet>
      <dgm:spPr/>
    </dgm:pt>
    <dgm:pt modelId="{813C090F-E0A7-F044-9AF8-A995ECD540D2}" type="pres">
      <dgm:prSet presAssocID="{E0A249FB-3787-4B46-A013-4A58C0D8DF07}" presName="sibTrans" presStyleCnt="0"/>
      <dgm:spPr/>
    </dgm:pt>
    <dgm:pt modelId="{335D2269-9B85-2E4C-8562-008E4E335149}" type="pres">
      <dgm:prSet presAssocID="{E78231F0-B8B0-E643-BDF1-A02CD0FA8169}" presName="node" presStyleLbl="alignAccFollowNode1" presStyleIdx="16" presStyleCnt="36">
        <dgm:presLayoutVars>
          <dgm:bulletEnabled val="1"/>
        </dgm:presLayoutVars>
      </dgm:prSet>
      <dgm:spPr/>
    </dgm:pt>
    <dgm:pt modelId="{0033332E-94BB-3A4E-972D-A54B7ADD5EB7}" type="pres">
      <dgm:prSet presAssocID="{6F05BA1E-207B-354F-AE4F-4BCA699658D1}" presName="sibTrans" presStyleCnt="0"/>
      <dgm:spPr/>
    </dgm:pt>
    <dgm:pt modelId="{4B920AC0-B2D6-8942-8939-C6D65AA39465}" type="pres">
      <dgm:prSet presAssocID="{4B2BA0CB-E712-6848-95E5-433B1F2EE4DF}" presName="node" presStyleLbl="alignAccFollowNode1" presStyleIdx="17" presStyleCnt="36">
        <dgm:presLayoutVars>
          <dgm:bulletEnabled val="1"/>
        </dgm:presLayoutVars>
      </dgm:prSet>
      <dgm:spPr/>
    </dgm:pt>
    <dgm:pt modelId="{BCBA4662-9A23-CB4C-B178-6FFB3EC45731}" type="pres">
      <dgm:prSet presAssocID="{B678BFBE-1B8E-5540-9E13-CF13B5D2E7D1}" presName="sibTrans" presStyleCnt="0"/>
      <dgm:spPr/>
    </dgm:pt>
    <dgm:pt modelId="{D70C76F1-45D8-8943-B510-4E98DEED59A9}" type="pres">
      <dgm:prSet presAssocID="{A5E3C44A-5C00-364C-A02D-41F536F02F52}" presName="node" presStyleLbl="alignAccFollowNode1" presStyleIdx="18" presStyleCnt="36">
        <dgm:presLayoutVars>
          <dgm:bulletEnabled val="1"/>
        </dgm:presLayoutVars>
      </dgm:prSet>
      <dgm:spPr/>
    </dgm:pt>
    <dgm:pt modelId="{18C64E71-3D6E-6E49-8E46-19DE6BAF0B4E}" type="pres">
      <dgm:prSet presAssocID="{1980CE7C-BE34-4A4D-8799-038D0E8C1B09}" presName="sibTrans" presStyleCnt="0"/>
      <dgm:spPr/>
    </dgm:pt>
    <dgm:pt modelId="{1C2F5888-11DC-D440-968A-5C22571F11ED}" type="pres">
      <dgm:prSet presAssocID="{A3BD7802-09F8-B84A-A38C-28776187AD47}" presName="node" presStyleLbl="alignAccFollowNode1" presStyleIdx="19" presStyleCnt="36" custLinFactNeighborX="7982">
        <dgm:presLayoutVars>
          <dgm:bulletEnabled val="1"/>
        </dgm:presLayoutVars>
      </dgm:prSet>
      <dgm:spPr/>
    </dgm:pt>
    <dgm:pt modelId="{93324CB1-2AF9-F545-9929-3513049171F1}" type="pres">
      <dgm:prSet presAssocID="{45B97682-991B-9749-B426-C251E8B3974B}" presName="sibTrans" presStyleCnt="0"/>
      <dgm:spPr/>
    </dgm:pt>
    <dgm:pt modelId="{F88522FE-C8C0-5C40-BA03-0B225116A76B}" type="pres">
      <dgm:prSet presAssocID="{43CB406B-1880-D34A-9123-948332B61E54}" presName="node" presStyleLbl="alignAccFollowNode1" presStyleIdx="20" presStyleCnt="36">
        <dgm:presLayoutVars>
          <dgm:bulletEnabled val="1"/>
        </dgm:presLayoutVars>
      </dgm:prSet>
      <dgm:spPr/>
    </dgm:pt>
    <dgm:pt modelId="{109714F8-AE4C-1049-8178-44F5B583BC07}" type="pres">
      <dgm:prSet presAssocID="{9BB8976C-050B-4946-9AF6-B5081EE0BE32}" presName="sibTrans" presStyleCnt="0"/>
      <dgm:spPr/>
    </dgm:pt>
    <dgm:pt modelId="{B725BE65-22E6-A84A-B408-B9C7C9C9E150}" type="pres">
      <dgm:prSet presAssocID="{C7157B35-3F23-B949-8EB9-6CA8F4BDCD3C}" presName="node" presStyleLbl="alignAccFollowNode1" presStyleIdx="21" presStyleCnt="36">
        <dgm:presLayoutVars>
          <dgm:bulletEnabled val="1"/>
        </dgm:presLayoutVars>
      </dgm:prSet>
      <dgm:spPr/>
    </dgm:pt>
    <dgm:pt modelId="{590C4C64-47B6-944F-8FAF-E377FB8C2705}" type="pres">
      <dgm:prSet presAssocID="{3EA1B898-5005-1F44-97D7-B1317FADE3C5}" presName="sibTrans" presStyleCnt="0"/>
      <dgm:spPr/>
    </dgm:pt>
    <dgm:pt modelId="{77CF020B-47E0-F54D-BAB4-098DAE0EE081}" type="pres">
      <dgm:prSet presAssocID="{C4123DE9-92DB-2547-A6B8-D81A2626BB18}" presName="node" presStyleLbl="alignAccFollowNode1" presStyleIdx="22" presStyleCnt="36">
        <dgm:presLayoutVars>
          <dgm:bulletEnabled val="1"/>
        </dgm:presLayoutVars>
      </dgm:prSet>
      <dgm:spPr/>
    </dgm:pt>
    <dgm:pt modelId="{1431E67C-CD03-224C-958E-B79C74D80EE4}" type="pres">
      <dgm:prSet presAssocID="{F4265E19-B953-4A43-84FB-4313A52EA868}" presName="vSp" presStyleCnt="0"/>
      <dgm:spPr/>
    </dgm:pt>
    <dgm:pt modelId="{DE2F84CB-2648-E945-A0A1-325C10311BFC}" type="pres">
      <dgm:prSet presAssocID="{57FFC835-06F3-3A42-8C89-7E2B1B23E87E}" presName="horFlow" presStyleCnt="0"/>
      <dgm:spPr/>
    </dgm:pt>
    <dgm:pt modelId="{1A4D5F70-9A81-FD47-890C-6928BE164FE4}" type="pres">
      <dgm:prSet presAssocID="{57FFC835-06F3-3A42-8C89-7E2B1B23E87E}" presName="bigChev" presStyleLbl="node1" presStyleIdx="3" presStyleCnt="6"/>
      <dgm:spPr/>
    </dgm:pt>
    <dgm:pt modelId="{88A78F06-1D4F-F846-AEAC-C8055AF1EBF1}" type="pres">
      <dgm:prSet presAssocID="{B6D9A9E1-C6B3-F747-8B39-58F384C29130}" presName="parTrans" presStyleCnt="0"/>
      <dgm:spPr/>
    </dgm:pt>
    <dgm:pt modelId="{50DA7062-E1EA-E34C-81EC-F07D8C1B5C69}" type="pres">
      <dgm:prSet presAssocID="{9B467180-E938-1C40-9D60-7BD94FA0562C}" presName="node" presStyleLbl="alignAccFollowNode1" presStyleIdx="23" presStyleCnt="36">
        <dgm:presLayoutVars>
          <dgm:bulletEnabled val="1"/>
        </dgm:presLayoutVars>
      </dgm:prSet>
      <dgm:spPr/>
    </dgm:pt>
    <dgm:pt modelId="{BC34E8B7-845C-114F-9238-01D8A5C0AF22}" type="pres">
      <dgm:prSet presAssocID="{FF23FB82-90F8-EB4A-A366-85E96D1E1607}" presName="sibTrans" presStyleCnt="0"/>
      <dgm:spPr/>
    </dgm:pt>
    <dgm:pt modelId="{ABA4EAB6-DB3C-5B47-98C0-89621D2E6900}" type="pres">
      <dgm:prSet presAssocID="{02D0EE94-148B-0548-BC09-3CB43F3715BD}" presName="node" presStyleLbl="alignAccFollowNode1" presStyleIdx="24" presStyleCnt="36">
        <dgm:presLayoutVars>
          <dgm:bulletEnabled val="1"/>
        </dgm:presLayoutVars>
      </dgm:prSet>
      <dgm:spPr/>
    </dgm:pt>
    <dgm:pt modelId="{42993583-54B1-364C-A984-AABCCA5C6B28}" type="pres">
      <dgm:prSet presAssocID="{4C13E60A-A11B-B344-8CB3-C6F7AE16413B}" presName="sibTrans" presStyleCnt="0"/>
      <dgm:spPr/>
    </dgm:pt>
    <dgm:pt modelId="{83EE8CD5-4A94-9947-9FD2-F40FE24B1AB6}" type="pres">
      <dgm:prSet presAssocID="{D7B02F01-0560-054A-9FDF-05414E7434A2}" presName="node" presStyleLbl="alignAccFollowNode1" presStyleIdx="25" presStyleCnt="36">
        <dgm:presLayoutVars>
          <dgm:bulletEnabled val="1"/>
        </dgm:presLayoutVars>
      </dgm:prSet>
      <dgm:spPr/>
    </dgm:pt>
    <dgm:pt modelId="{F81FD245-1E95-AD48-BEB9-C3D6D2E38903}" type="pres">
      <dgm:prSet presAssocID="{DD70FE55-2C70-E243-9B36-A17796720ACD}" presName="sibTrans" presStyleCnt="0"/>
      <dgm:spPr/>
    </dgm:pt>
    <dgm:pt modelId="{F139B51C-00E2-D049-A0EA-7D45858D099D}" type="pres">
      <dgm:prSet presAssocID="{0D4A6E54-CD7D-CE44-BCF1-9373F5038C11}" presName="node" presStyleLbl="alignAccFollowNode1" presStyleIdx="26" presStyleCnt="36">
        <dgm:presLayoutVars>
          <dgm:bulletEnabled val="1"/>
        </dgm:presLayoutVars>
      </dgm:prSet>
      <dgm:spPr/>
    </dgm:pt>
    <dgm:pt modelId="{6CBC9866-BFF6-6A4C-AFFA-10418FE06A05}" type="pres">
      <dgm:prSet presAssocID="{BB6C2DBF-9231-0344-B199-7BCD80FF35ED}" presName="sibTrans" presStyleCnt="0"/>
      <dgm:spPr/>
    </dgm:pt>
    <dgm:pt modelId="{BF6F3D9D-690E-5043-A644-39219543BB34}" type="pres">
      <dgm:prSet presAssocID="{0173781A-51BD-F948-9874-BD7A4D2B7649}" presName="node" presStyleLbl="alignAccFollowNode1" presStyleIdx="27" presStyleCnt="36">
        <dgm:presLayoutVars>
          <dgm:bulletEnabled val="1"/>
        </dgm:presLayoutVars>
      </dgm:prSet>
      <dgm:spPr/>
    </dgm:pt>
    <dgm:pt modelId="{911DA5C7-A1B5-254B-86D1-EE470E4D99FF}" type="pres">
      <dgm:prSet presAssocID="{57FFC835-06F3-3A42-8C89-7E2B1B23E87E}" presName="vSp" presStyleCnt="0"/>
      <dgm:spPr/>
    </dgm:pt>
    <dgm:pt modelId="{A2A8C87C-7192-734B-A6B1-67EDF586F9BC}" type="pres">
      <dgm:prSet presAssocID="{59A45F49-815A-E243-B9BB-B05C3BE1A447}" presName="horFlow" presStyleCnt="0"/>
      <dgm:spPr/>
    </dgm:pt>
    <dgm:pt modelId="{5D7B6675-F00E-CA4C-AB1C-748C46F7C5E4}" type="pres">
      <dgm:prSet presAssocID="{59A45F49-815A-E243-B9BB-B05C3BE1A447}" presName="bigChev" presStyleLbl="node1" presStyleIdx="4" presStyleCnt="6"/>
      <dgm:spPr/>
    </dgm:pt>
    <dgm:pt modelId="{C53D9C96-72BD-084E-B00F-966763CCCAD6}" type="pres">
      <dgm:prSet presAssocID="{6812DD2B-307D-6C4B-9647-C705384427B5}" presName="parTrans" presStyleCnt="0"/>
      <dgm:spPr/>
    </dgm:pt>
    <dgm:pt modelId="{7C58CBB2-6B59-3A4E-A0F2-7ECF50BCDBB3}" type="pres">
      <dgm:prSet presAssocID="{B018149E-9B99-0349-B1AC-EFDDF790DAD9}" presName="node" presStyleLbl="alignAccFollowNode1" presStyleIdx="28" presStyleCnt="36">
        <dgm:presLayoutVars>
          <dgm:bulletEnabled val="1"/>
        </dgm:presLayoutVars>
      </dgm:prSet>
      <dgm:spPr/>
    </dgm:pt>
    <dgm:pt modelId="{D90C4914-76DA-B241-A4A1-0E0FA3D3BAC1}" type="pres">
      <dgm:prSet presAssocID="{6FEF1E07-FF49-0040-8CDF-AB50C446688A}" presName="sibTrans" presStyleCnt="0"/>
      <dgm:spPr/>
    </dgm:pt>
    <dgm:pt modelId="{3E5CEDE3-B9C8-7041-B41C-1DAB5AC03FDD}" type="pres">
      <dgm:prSet presAssocID="{3392161C-74F3-354E-96D2-597E1514D18F}" presName="node" presStyleLbl="alignAccFollowNode1" presStyleIdx="29" presStyleCnt="36">
        <dgm:presLayoutVars>
          <dgm:bulletEnabled val="1"/>
        </dgm:presLayoutVars>
      </dgm:prSet>
      <dgm:spPr/>
    </dgm:pt>
    <dgm:pt modelId="{03F7CE87-0429-EE43-8EDC-C2A87EE30261}" type="pres">
      <dgm:prSet presAssocID="{99A26D9C-5242-6742-8F7A-F0A08EE270BA}" presName="sibTrans" presStyleCnt="0"/>
      <dgm:spPr/>
    </dgm:pt>
    <dgm:pt modelId="{53BED40B-08B5-4A4A-A75A-F405E38E94B6}" type="pres">
      <dgm:prSet presAssocID="{754FE6B4-4C05-9E49-B2DC-7C9BCF602D05}" presName="node" presStyleLbl="alignAccFollowNode1" presStyleIdx="30" presStyleCnt="36">
        <dgm:presLayoutVars>
          <dgm:bulletEnabled val="1"/>
        </dgm:presLayoutVars>
      </dgm:prSet>
      <dgm:spPr/>
    </dgm:pt>
    <dgm:pt modelId="{FA3B9838-6475-8447-ADE7-B6888BED9D9F}" type="pres">
      <dgm:prSet presAssocID="{3FB17F1E-DC43-1042-AF61-8D05815D4E95}" presName="sibTrans" presStyleCnt="0"/>
      <dgm:spPr/>
    </dgm:pt>
    <dgm:pt modelId="{EFDB9663-D94C-424A-8A9E-DC161D349524}" type="pres">
      <dgm:prSet presAssocID="{0A1D2FA8-E0FA-0642-B77D-720BBA19C18F}" presName="node" presStyleLbl="alignAccFollowNode1" presStyleIdx="31" presStyleCnt="36">
        <dgm:presLayoutVars>
          <dgm:bulletEnabled val="1"/>
        </dgm:presLayoutVars>
      </dgm:prSet>
      <dgm:spPr/>
    </dgm:pt>
    <dgm:pt modelId="{637A4E5C-4EE7-9049-ADE0-7B58C91F90AD}" type="pres">
      <dgm:prSet presAssocID="{59A45F49-815A-E243-B9BB-B05C3BE1A447}" presName="vSp" presStyleCnt="0"/>
      <dgm:spPr/>
    </dgm:pt>
    <dgm:pt modelId="{24F69FD6-E52E-6A4C-A5A7-06DA25F37E6D}" type="pres">
      <dgm:prSet presAssocID="{14E680CB-2B19-9446-9E37-A392B8667C84}" presName="horFlow" presStyleCnt="0"/>
      <dgm:spPr/>
    </dgm:pt>
    <dgm:pt modelId="{399ABBB8-D006-BC40-B7CD-627836850F39}" type="pres">
      <dgm:prSet presAssocID="{14E680CB-2B19-9446-9E37-A392B8667C84}" presName="bigChev" presStyleLbl="node1" presStyleIdx="5" presStyleCnt="6"/>
      <dgm:spPr/>
    </dgm:pt>
    <dgm:pt modelId="{38E4257A-76C5-0240-AFEA-34BF4439F3A9}" type="pres">
      <dgm:prSet presAssocID="{5A9BFA0C-67C4-F64D-8DC7-929FA50252C8}" presName="parTrans" presStyleCnt="0"/>
      <dgm:spPr/>
    </dgm:pt>
    <dgm:pt modelId="{3E52BEC2-7414-0C4C-A697-31759129D799}" type="pres">
      <dgm:prSet presAssocID="{687BAE7F-F040-9245-9105-CD114593CAD2}" presName="node" presStyleLbl="alignAccFollowNode1" presStyleIdx="32" presStyleCnt="36">
        <dgm:presLayoutVars>
          <dgm:bulletEnabled val="1"/>
        </dgm:presLayoutVars>
      </dgm:prSet>
      <dgm:spPr/>
    </dgm:pt>
    <dgm:pt modelId="{ED76D411-41F0-CD49-A87F-7E256CB517C8}" type="pres">
      <dgm:prSet presAssocID="{36315EBF-0DCB-A846-804D-CE3627616F10}" presName="sibTrans" presStyleCnt="0"/>
      <dgm:spPr/>
    </dgm:pt>
    <dgm:pt modelId="{793624BD-FC8E-1248-9751-D089B763348B}" type="pres">
      <dgm:prSet presAssocID="{91E9CE94-AD0B-4443-980D-F48C4C214BCA}" presName="node" presStyleLbl="alignAccFollowNode1" presStyleIdx="33" presStyleCnt="36">
        <dgm:presLayoutVars>
          <dgm:bulletEnabled val="1"/>
        </dgm:presLayoutVars>
      </dgm:prSet>
      <dgm:spPr/>
    </dgm:pt>
    <dgm:pt modelId="{FD0C5389-D562-BC4E-85F3-9E0D9B4DD4A8}" type="pres">
      <dgm:prSet presAssocID="{7C555241-D6A2-9741-807E-6FD618D2579E}" presName="sibTrans" presStyleCnt="0"/>
      <dgm:spPr/>
    </dgm:pt>
    <dgm:pt modelId="{5A666546-0DC6-024A-8B8B-3BC95B89817F}" type="pres">
      <dgm:prSet presAssocID="{334AC7CE-F7C0-6146-B8AF-23A5A0989BA9}" presName="node" presStyleLbl="alignAccFollowNode1" presStyleIdx="34" presStyleCnt="36">
        <dgm:presLayoutVars>
          <dgm:bulletEnabled val="1"/>
        </dgm:presLayoutVars>
      </dgm:prSet>
      <dgm:spPr/>
    </dgm:pt>
    <dgm:pt modelId="{FB471CCB-85E0-0B46-9E31-2690761A502E}" type="pres">
      <dgm:prSet presAssocID="{F7ED0CA1-BD5A-EB4F-A4A8-20149B195534}" presName="sibTrans" presStyleCnt="0"/>
      <dgm:spPr/>
    </dgm:pt>
    <dgm:pt modelId="{37829596-CDDE-A54E-AFDF-D328C67CB8F8}" type="pres">
      <dgm:prSet presAssocID="{AF264B75-5CE4-AD49-801C-2981F3498B0B}" presName="node" presStyleLbl="alignAccFollowNode1" presStyleIdx="35" presStyleCnt="36">
        <dgm:presLayoutVars>
          <dgm:bulletEnabled val="1"/>
        </dgm:presLayoutVars>
      </dgm:prSet>
      <dgm:spPr/>
    </dgm:pt>
  </dgm:ptLst>
  <dgm:cxnLst>
    <dgm:cxn modelId="{FF277D02-39A9-A847-9145-7E650C08D812}" srcId="{41894018-3498-1346-A813-D47DCFDFCF84}" destId="{0F5A5DF1-8481-294D-BCA6-38238C1D92CA}" srcOrd="7" destOrd="0" parTransId="{801A88D0-1A15-E746-A023-E44DEBD78425}" sibTransId="{27F71100-5B2E-1F46-A876-30C22D7CA185}"/>
    <dgm:cxn modelId="{FF47C506-696C-F24F-A858-29A05596BB5B}" srcId="{05341C67-2F71-3A4C-A994-F4CF03980F00}" destId="{21CF38F8-001B-4042-8E58-B984B393CBC5}" srcOrd="2" destOrd="0" parTransId="{D56960AD-94F5-8346-A369-0F86270E36F8}" sibTransId="{67EC7A51-DAFE-DE47-8C45-3BD6F44C0CDF}"/>
    <dgm:cxn modelId="{107F3508-FCAA-1540-8001-1520DFF6E433}" srcId="{41894018-3498-1346-A813-D47DCFDFCF84}" destId="{512DE1D7-9656-7D44-A126-B3544F919AD6}" srcOrd="4" destOrd="0" parTransId="{12A7DD3F-B011-D941-8472-00FC414CCEA2}" sibTransId="{F3E047AD-0155-8546-9668-CE61275FD637}"/>
    <dgm:cxn modelId="{3BCB9E0A-9A04-2642-BB6F-FAF897112315}" srcId="{05341C67-2F71-3A4C-A994-F4CF03980F00}" destId="{0525FF14-0D93-2D42-92CC-7671359712C4}" srcOrd="1" destOrd="0" parTransId="{373AE0E0-A96D-E74E-86AD-3FFD0AE943E3}" sibTransId="{DC2F5F78-FE04-364C-9FCD-BE56B39DE427}"/>
    <dgm:cxn modelId="{FAC2E20C-C240-2C46-908D-6051CA3BB631}" type="presOf" srcId="{D3CA524B-9023-4845-9D34-71F5AD40A92A}" destId="{67F28B69-769C-814A-8CC1-545393C7BA4E}" srcOrd="0" destOrd="0" presId="urn:microsoft.com/office/officeart/2005/8/layout/lProcess3"/>
    <dgm:cxn modelId="{E7B93B0D-FAA1-F44E-9A83-90932D73E1D0}" srcId="{F4265E19-B953-4A43-84FB-4313A52EA868}" destId="{CB2B4E36-54FB-F341-ADE1-CF7CBC258E03}" srcOrd="2" destOrd="0" parTransId="{520057EA-0B35-214B-A8E3-536375955D6F}" sibTransId="{E0A249FB-3787-4B46-A013-4A58C0D8DF07}"/>
    <dgm:cxn modelId="{7CB8DD0D-09C6-A945-ABEB-9F0940C8F6B0}" srcId="{05341C67-2F71-3A4C-A994-F4CF03980F00}" destId="{19283DC5-6006-1F43-8FAD-376F8AD56442}" srcOrd="3" destOrd="0" parTransId="{3EF069FF-113F-5343-BE78-3EC932E3E061}" sibTransId="{56C4EA79-EC58-484B-9413-BBCEC846F95D}"/>
    <dgm:cxn modelId="{A96F5910-D93B-9140-944F-6F235C60832A}" type="presOf" srcId="{B7288958-71AA-A841-8B70-20EAB4206711}" destId="{D013FC42-7934-D042-A059-14743AD5AA92}" srcOrd="0" destOrd="0" presId="urn:microsoft.com/office/officeart/2005/8/layout/lProcess3"/>
    <dgm:cxn modelId="{F211EE11-1113-3841-82C8-DEE6D86560CC}" srcId="{41894018-3498-1346-A813-D47DCFDFCF84}" destId="{B7288958-71AA-A841-8B70-20EAB4206711}" srcOrd="5" destOrd="0" parTransId="{F3FB3F23-977F-5544-8658-76B2DBD08834}" sibTransId="{1D5503D6-6698-884F-8AF1-E868B030E213}"/>
    <dgm:cxn modelId="{7F2F6C12-2409-104B-A0EC-1A86F497A1A2}" type="presOf" srcId="{0FEC88DA-B861-8E42-A9C2-B02C32C6E868}" destId="{6C1A1820-9AB7-E74C-9578-9D1DE2D1731A}" srcOrd="0" destOrd="0" presId="urn:microsoft.com/office/officeart/2005/8/layout/lProcess3"/>
    <dgm:cxn modelId="{C2825E15-FE0A-E14B-ACFC-7C8AA791F315}" type="presOf" srcId="{02D0EE94-148B-0548-BC09-3CB43F3715BD}" destId="{ABA4EAB6-DB3C-5B47-98C0-89621D2E6900}" srcOrd="0" destOrd="0" presId="urn:microsoft.com/office/officeart/2005/8/layout/lProcess3"/>
    <dgm:cxn modelId="{49F3FB15-9B16-E24B-B09B-C3A29840FDB2}" type="presOf" srcId="{DA9E012C-ACD9-8449-A380-7FF00A90CCD4}" destId="{FCF7481A-C215-2040-B5A4-A27C9727AA2B}" srcOrd="0" destOrd="0" presId="urn:microsoft.com/office/officeart/2005/8/layout/lProcess3"/>
    <dgm:cxn modelId="{0E4C7617-CBF5-5A42-8197-E11DF1E629DC}" type="presOf" srcId="{0777BF85-81FC-B446-BC63-183245502A2A}" destId="{4F93EDFC-4989-474C-BA65-8BC95CA79A0D}" srcOrd="0" destOrd="0" presId="urn:microsoft.com/office/officeart/2005/8/layout/lProcess3"/>
    <dgm:cxn modelId="{B480C119-909A-AD44-BA30-9B76C88D8CE8}" srcId="{F4265E19-B953-4A43-84FB-4313A52EA868}" destId="{4B2BA0CB-E712-6848-95E5-433B1F2EE4DF}" srcOrd="4" destOrd="0" parTransId="{0A1C7E21-BA85-A04B-B446-762CC2CE2AFA}" sibTransId="{B678BFBE-1B8E-5540-9E13-CF13B5D2E7D1}"/>
    <dgm:cxn modelId="{6B990D1D-F36E-E640-9260-466A1F387BC8}" srcId="{57FFC835-06F3-3A42-8C89-7E2B1B23E87E}" destId="{9B467180-E938-1C40-9D60-7BD94FA0562C}" srcOrd="0" destOrd="0" parTransId="{B6D9A9E1-C6B3-F747-8B39-58F384C29130}" sibTransId="{FF23FB82-90F8-EB4A-A366-85E96D1E1607}"/>
    <dgm:cxn modelId="{3046A91D-97BA-9843-8897-C394C692E286}" srcId="{F4265E19-B953-4A43-84FB-4313A52EA868}" destId="{DA9E012C-ACD9-8449-A380-7FF00A90CCD4}" srcOrd="1" destOrd="0" parTransId="{6DFB82B9-AAA4-AF4F-A68A-30DB5BDEA4B6}" sibTransId="{B27C19E9-F061-8445-A367-22F952489DBA}"/>
    <dgm:cxn modelId="{51F1511E-21F1-714E-906E-7A1203619C10}" type="presOf" srcId="{334AC7CE-F7C0-6146-B8AF-23A5A0989BA9}" destId="{5A666546-0DC6-024A-8B8B-3BC95B89817F}" srcOrd="0" destOrd="0" presId="urn:microsoft.com/office/officeart/2005/8/layout/lProcess3"/>
    <dgm:cxn modelId="{6E693420-D336-A641-AA1E-EF6964039399}" type="presOf" srcId="{0A1D2FA8-E0FA-0642-B77D-720BBA19C18F}" destId="{EFDB9663-D94C-424A-8A9E-DC161D349524}" srcOrd="0" destOrd="0" presId="urn:microsoft.com/office/officeart/2005/8/layout/lProcess3"/>
    <dgm:cxn modelId="{22DD4820-A61C-A042-8F68-4319ED91F472}" type="presOf" srcId="{3392161C-74F3-354E-96D2-597E1514D18F}" destId="{3E5CEDE3-B9C8-7041-B41C-1DAB5AC03FDD}" srcOrd="0" destOrd="0" presId="urn:microsoft.com/office/officeart/2005/8/layout/lProcess3"/>
    <dgm:cxn modelId="{7F22FA21-C740-E749-ADF2-EA1B8E635073}" srcId="{41894018-3498-1346-A813-D47DCFDFCF84}" destId="{2F39854B-8A40-DF4E-B3C2-281C1411C64E}" srcOrd="0" destOrd="0" parTransId="{1BF21CB0-0A72-DE49-914C-027E42E23CE7}" sibTransId="{0CB86321-5D60-0445-9D5B-002DD7E11F21}"/>
    <dgm:cxn modelId="{45A02A22-58ED-F94E-89B2-8D2A42426268}" srcId="{57FFC835-06F3-3A42-8C89-7E2B1B23E87E}" destId="{0173781A-51BD-F948-9874-BD7A4D2B7649}" srcOrd="4" destOrd="0" parTransId="{D349A198-9CD9-9A4A-B5D5-F017A7205D63}" sibTransId="{7F9FAD3B-06FC-0E43-9066-FE40D2F2563F}"/>
    <dgm:cxn modelId="{CE480D2D-19CA-CB46-82A7-7B23DC362AF5}" type="presOf" srcId="{2F39854B-8A40-DF4E-B3C2-281C1411C64E}" destId="{88DD1A04-9CF9-874F-94D8-A55AD393EAAD}" srcOrd="0" destOrd="0" presId="urn:microsoft.com/office/officeart/2005/8/layout/lProcess3"/>
    <dgm:cxn modelId="{C04C8C31-E6CE-4842-BA85-26B16944E63A}" srcId="{F4265E19-B953-4A43-84FB-4313A52EA868}" destId="{A5E3C44A-5C00-364C-A02D-41F536F02F52}" srcOrd="5" destOrd="0" parTransId="{FFD94BCC-4759-AC4E-A2CF-DCF59BD4B377}" sibTransId="{1980CE7C-BE34-4A4D-8799-038D0E8C1B09}"/>
    <dgm:cxn modelId="{DFF7AF36-6E60-0A42-8B6E-E70FD2F3AAA6}" type="presOf" srcId="{D7B02F01-0560-054A-9FDF-05414E7434A2}" destId="{83EE8CD5-4A94-9947-9FD2-F40FE24B1AB6}" srcOrd="0" destOrd="0" presId="urn:microsoft.com/office/officeart/2005/8/layout/lProcess3"/>
    <dgm:cxn modelId="{E8244A38-9ED6-5643-9B99-20BC026653CA}" type="presOf" srcId="{AF264B75-5CE4-AD49-801C-2981F3498B0B}" destId="{37829596-CDDE-A54E-AFDF-D328C67CB8F8}" srcOrd="0" destOrd="0" presId="urn:microsoft.com/office/officeart/2005/8/layout/lProcess3"/>
    <dgm:cxn modelId="{68591D3C-6D49-9B45-9A2F-6A0363E30BFF}" type="presOf" srcId="{E02AEE39-CE42-5A45-9977-0AC55A7A82FE}" destId="{5DFE3415-6B0B-1E4C-8EEB-2E95A4B3C319}" srcOrd="0" destOrd="0" presId="urn:microsoft.com/office/officeart/2005/8/layout/lProcess3"/>
    <dgm:cxn modelId="{8C68923C-9F6E-3848-B2E6-931DBEACA9D6}" srcId="{14E680CB-2B19-9446-9E37-A392B8667C84}" destId="{91E9CE94-AD0B-4443-980D-F48C4C214BCA}" srcOrd="1" destOrd="0" parTransId="{74C7B411-8DD0-CF45-B100-81B1EE3D26DA}" sibTransId="{7C555241-D6A2-9741-807E-6FD618D2579E}"/>
    <dgm:cxn modelId="{59FD1D40-2A0D-4349-AE7E-D60854346385}" type="presOf" srcId="{0D4A6E54-CD7D-CE44-BCF1-9373F5038C11}" destId="{F139B51C-00E2-D049-A0EA-7D45858D099D}" srcOrd="0" destOrd="0" presId="urn:microsoft.com/office/officeart/2005/8/layout/lProcess3"/>
    <dgm:cxn modelId="{8F1DD440-D5F7-984E-8C96-F19B76FB8A75}" srcId="{41894018-3498-1346-A813-D47DCFDFCF84}" destId="{19A9BF10-A4A3-0B46-A87C-A5009B1847F2}" srcOrd="1" destOrd="0" parTransId="{B266AF30-0344-DE4B-AEE5-DCF8B5EBBA21}" sibTransId="{4C2A7399-5698-B849-A602-E01017273C9A}"/>
    <dgm:cxn modelId="{6EC7D844-F07C-0B46-B331-83FC45AF4FE8}" type="presOf" srcId="{19A9BF10-A4A3-0B46-A87C-A5009B1847F2}" destId="{A4E4C00A-B7EE-3A4F-9D9C-359DDE19442B}" srcOrd="0" destOrd="0" presId="urn:microsoft.com/office/officeart/2005/8/layout/lProcess3"/>
    <dgm:cxn modelId="{9DD43648-411A-2742-A9F8-A68FCCAFDD74}" srcId="{F4265E19-B953-4A43-84FB-4313A52EA868}" destId="{C7157B35-3F23-B949-8EB9-6CA8F4BDCD3C}" srcOrd="8" destOrd="0" parTransId="{1665DBD6-F22B-274A-9FEE-CE915E67F3C2}" sibTransId="{3EA1B898-5005-1F44-97D7-B1317FADE3C5}"/>
    <dgm:cxn modelId="{01865849-63F7-3A4B-95D2-351B6F51A421}" type="presOf" srcId="{0E94EDAA-7107-884A-8988-4890463CAACB}" destId="{F725FDB8-6D92-AF49-9BC9-1079785C12BC}" srcOrd="0" destOrd="0" presId="urn:microsoft.com/office/officeart/2005/8/layout/lProcess3"/>
    <dgm:cxn modelId="{9287F149-8A19-7E48-B8E6-F7C34D1E2F2E}" type="presOf" srcId="{21CF38F8-001B-4042-8E58-B984B393CBC5}" destId="{9D2E7BB7-AE4D-4F41-8309-5F70E04D8E4C}" srcOrd="0" destOrd="0" presId="urn:microsoft.com/office/officeart/2005/8/layout/lProcess3"/>
    <dgm:cxn modelId="{A467084A-6BAA-5640-B2A7-1C359A4FDF1A}" type="presOf" srcId="{C4123DE9-92DB-2547-A6B8-D81A2626BB18}" destId="{77CF020B-47E0-F54D-BAB4-098DAE0EE081}" srcOrd="0" destOrd="0" presId="urn:microsoft.com/office/officeart/2005/8/layout/lProcess3"/>
    <dgm:cxn modelId="{6F004E4F-22CD-874E-A258-1FECEE4059F1}" type="presOf" srcId="{41894018-3498-1346-A813-D47DCFDFCF84}" destId="{BE9FBCD3-935E-B141-A111-4087C87D9640}" srcOrd="0" destOrd="0" presId="urn:microsoft.com/office/officeart/2005/8/layout/lProcess3"/>
    <dgm:cxn modelId="{C72B3059-B638-EC49-9392-B4431E4FB9B5}" srcId="{0E94EDAA-7107-884A-8988-4890463CAACB}" destId="{14E680CB-2B19-9446-9E37-A392B8667C84}" srcOrd="5" destOrd="0" parTransId="{627DA7FA-61C0-9546-8CC9-19FF9E1137E8}" sibTransId="{2B933F75-06A4-CF45-87B0-8EEDD791BD1B}"/>
    <dgm:cxn modelId="{8400DB5B-D611-ED44-934B-BAFFF7BE91BB}" srcId="{41894018-3498-1346-A813-D47DCFDFCF84}" destId="{0F9D9C44-C3F4-A048-9311-6BF1010CD107}" srcOrd="3" destOrd="0" parTransId="{60DF07AC-1913-584E-8691-3C66DDDBC181}" sibTransId="{433E0072-4D25-B04B-A20B-CB5B465DC3F5}"/>
    <dgm:cxn modelId="{09CD2562-32D2-DA47-A860-7E362E6E3A6B}" type="presOf" srcId="{59A45F49-815A-E243-B9BB-B05C3BE1A447}" destId="{5D7B6675-F00E-CA4C-AB1C-748C46F7C5E4}" srcOrd="0" destOrd="0" presId="urn:microsoft.com/office/officeart/2005/8/layout/lProcess3"/>
    <dgm:cxn modelId="{AEA97267-85E3-F644-A961-41A6E1E8D2E9}" srcId="{0E94EDAA-7107-884A-8988-4890463CAACB}" destId="{57FFC835-06F3-3A42-8C89-7E2B1B23E87E}" srcOrd="3" destOrd="0" parTransId="{58E69246-4FBF-EC4C-AEE7-EAA5907C210F}" sibTransId="{9DA20875-5096-CC43-A459-1BE8DD757452}"/>
    <dgm:cxn modelId="{50730B6B-4221-964D-BA3D-92858F775F7B}" srcId="{57FFC835-06F3-3A42-8C89-7E2B1B23E87E}" destId="{02D0EE94-148B-0548-BC09-3CB43F3715BD}" srcOrd="1" destOrd="0" parTransId="{2229A64E-9085-7B45-AE74-87D241AE2DB9}" sibTransId="{4C13E60A-A11B-B344-8CB3-C6F7AE16413B}"/>
    <dgm:cxn modelId="{0D6F7071-2B55-B743-A147-BDD8DA7BBA2E}" type="presOf" srcId="{27F77F6C-F293-6A4B-B797-47B24AFD9C8D}" destId="{3143FEB4-EFE4-7C44-9D90-138F89385839}" srcOrd="0" destOrd="0" presId="urn:microsoft.com/office/officeart/2005/8/layout/lProcess3"/>
    <dgm:cxn modelId="{2AF47874-5157-3945-A1AC-E18CB5055404}" type="presOf" srcId="{512DE1D7-9656-7D44-A126-B3544F919AD6}" destId="{7D5B1C70-1249-1142-AF79-5AC006DAB388}" srcOrd="0" destOrd="0" presId="urn:microsoft.com/office/officeart/2005/8/layout/lProcess3"/>
    <dgm:cxn modelId="{9589B17A-7B4D-AA47-BD32-1CCEC85E1B88}" srcId="{41894018-3498-1346-A813-D47DCFDFCF84}" destId="{0FEC88DA-B861-8E42-A9C2-B02C32C6E868}" srcOrd="2" destOrd="0" parTransId="{355D0CF2-9B97-7548-9091-CD6AC5ECEAB6}" sibTransId="{1E504C28-9DE8-3D4A-9B8B-376B8B1F1F0E}"/>
    <dgm:cxn modelId="{551CA47C-863F-5641-85AF-3DF5E077EC4F}" type="presOf" srcId="{754FE6B4-4C05-9E49-B2DC-7C9BCF602D05}" destId="{53BED40B-08B5-4A4A-A75A-F405E38E94B6}" srcOrd="0" destOrd="0" presId="urn:microsoft.com/office/officeart/2005/8/layout/lProcess3"/>
    <dgm:cxn modelId="{5C4F087F-5520-5E41-93DC-5B1B1D8E6B2B}" type="presOf" srcId="{A3BD7802-09F8-B84A-A38C-28776187AD47}" destId="{1C2F5888-11DC-D440-968A-5C22571F11ED}" srcOrd="0" destOrd="0" presId="urn:microsoft.com/office/officeart/2005/8/layout/lProcess3"/>
    <dgm:cxn modelId="{24017681-7E16-6D45-900C-72F2D9787A07}" type="presOf" srcId="{E78231F0-B8B0-E643-BDF1-A02CD0FA8169}" destId="{335D2269-9B85-2E4C-8562-008E4E335149}" srcOrd="0" destOrd="0" presId="urn:microsoft.com/office/officeart/2005/8/layout/lProcess3"/>
    <dgm:cxn modelId="{69D6B181-5B8E-9944-9F5C-42913D286C21}" srcId="{0E94EDAA-7107-884A-8988-4890463CAACB}" destId="{41894018-3498-1346-A813-D47DCFDFCF84}" srcOrd="1" destOrd="0" parTransId="{F2DD5A1E-FC98-9B4A-A307-6838F093ED53}" sibTransId="{E872086F-5142-A448-BE31-C7DD9BC7845E}"/>
    <dgm:cxn modelId="{F270BB81-E7D0-1041-8CDC-759A6D61A230}" srcId="{57FFC835-06F3-3A42-8C89-7E2B1B23E87E}" destId="{0D4A6E54-CD7D-CE44-BCF1-9373F5038C11}" srcOrd="3" destOrd="0" parTransId="{2E89C9A9-CC86-1E49-923B-1BB69569B47B}" sibTransId="{BB6C2DBF-9231-0344-B199-7BCD80FF35ED}"/>
    <dgm:cxn modelId="{1C21FD82-9D60-0745-A8D9-1281EC936D80}" type="presOf" srcId="{91E9CE94-AD0B-4443-980D-F48C4C214BCA}" destId="{793624BD-FC8E-1248-9751-D089B763348B}" srcOrd="0" destOrd="0" presId="urn:microsoft.com/office/officeart/2005/8/layout/lProcess3"/>
    <dgm:cxn modelId="{D0A3F886-6CB9-BB48-9F29-EEBCFC4B19A2}" srcId="{0E94EDAA-7107-884A-8988-4890463CAACB}" destId="{59A45F49-815A-E243-B9BB-B05C3BE1A447}" srcOrd="4" destOrd="0" parTransId="{4473B39E-2007-5C49-ADA5-1A45D0EEE2DF}" sibTransId="{93A9AF1A-75D5-5440-A64C-B2EFB388084F}"/>
    <dgm:cxn modelId="{2EAB2889-C84E-794E-95A8-7F2330C208E6}" type="presOf" srcId="{0525FF14-0D93-2D42-92CC-7671359712C4}" destId="{1ADD7969-67F0-C349-84E1-3567F71FB4ED}" srcOrd="0" destOrd="0" presId="urn:microsoft.com/office/officeart/2005/8/layout/lProcess3"/>
    <dgm:cxn modelId="{C2CB308B-74CE-C147-80E7-8B28304511A1}" type="presOf" srcId="{05341C67-2F71-3A4C-A994-F4CF03980F00}" destId="{924DE4AB-D157-934B-A3E4-7EF824F17773}" srcOrd="0" destOrd="0" presId="urn:microsoft.com/office/officeart/2005/8/layout/lProcess3"/>
    <dgm:cxn modelId="{3A5D0291-0794-964D-9D69-1FC485626630}" srcId="{14E680CB-2B19-9446-9E37-A392B8667C84}" destId="{687BAE7F-F040-9245-9105-CD114593CAD2}" srcOrd="0" destOrd="0" parTransId="{5A9BFA0C-67C4-F64D-8DC7-929FA50252C8}" sibTransId="{36315EBF-0DCB-A846-804D-CE3627616F10}"/>
    <dgm:cxn modelId="{43B5E893-BAF5-DB41-BF4A-4DE5C2F4A653}" srcId="{59A45F49-815A-E243-B9BB-B05C3BE1A447}" destId="{B018149E-9B99-0349-B1AC-EFDDF790DAD9}" srcOrd="0" destOrd="0" parTransId="{6812DD2B-307D-6C4B-9647-C705384427B5}" sibTransId="{6FEF1E07-FF49-0040-8CDF-AB50C446688A}"/>
    <dgm:cxn modelId="{9807739D-7050-E346-A6E7-DD234E80172D}" srcId="{05341C67-2F71-3A4C-A994-F4CF03980F00}" destId="{0777BF85-81FC-B446-BC63-183245502A2A}" srcOrd="0" destOrd="0" parTransId="{39952C72-CED9-5C42-B5C1-3481E7106C0F}" sibTransId="{87B582BF-32C1-2A4C-A464-211B07893F21}"/>
    <dgm:cxn modelId="{63209AA0-EB8E-F840-A458-E1087EC56F64}" srcId="{14E680CB-2B19-9446-9E37-A392B8667C84}" destId="{AF264B75-5CE4-AD49-801C-2981F3498B0B}" srcOrd="3" destOrd="0" parTransId="{1FFC5F0D-A73C-634E-BF97-1215FC8E732F}" sibTransId="{F811368F-C438-364A-87B7-83619E88F21F}"/>
    <dgm:cxn modelId="{CEA42FA2-7337-9D4B-9A19-ECD8FD1225AC}" srcId="{F4265E19-B953-4A43-84FB-4313A52EA868}" destId="{A3BD7802-09F8-B84A-A38C-28776187AD47}" srcOrd="6" destOrd="0" parTransId="{CA5600A5-3981-7148-B451-4174850FADAA}" sibTransId="{45B97682-991B-9749-B426-C251E8B3974B}"/>
    <dgm:cxn modelId="{9B93F5A3-7BBF-E34B-9EE9-E60FCAE75EAA}" type="presOf" srcId="{687BAE7F-F040-9245-9105-CD114593CAD2}" destId="{3E52BEC2-7414-0C4C-A697-31759129D799}" srcOrd="0" destOrd="0" presId="urn:microsoft.com/office/officeart/2005/8/layout/lProcess3"/>
    <dgm:cxn modelId="{0A9192A7-393F-4348-92FE-0AFA05ABEC57}" type="presOf" srcId="{0F9D9C44-C3F4-A048-9311-6BF1010CD107}" destId="{9E2B883B-8F45-7248-8015-A035F1D3C832}" srcOrd="0" destOrd="0" presId="urn:microsoft.com/office/officeart/2005/8/layout/lProcess3"/>
    <dgm:cxn modelId="{0C1B5BAF-CFA9-5E45-B3DE-04D1DF694B1F}" type="presOf" srcId="{A5E3C44A-5C00-364C-A02D-41F536F02F52}" destId="{D70C76F1-45D8-8943-B510-4E98DEED59A9}" srcOrd="0" destOrd="0" presId="urn:microsoft.com/office/officeart/2005/8/layout/lProcess3"/>
    <dgm:cxn modelId="{4170B2B0-4E49-D444-BE63-6E7287B7634D}" srcId="{F4265E19-B953-4A43-84FB-4313A52EA868}" destId="{E78231F0-B8B0-E643-BDF1-A02CD0FA8169}" srcOrd="3" destOrd="0" parTransId="{515C07DC-F455-4349-B6BE-D15E7587FD57}" sibTransId="{6F05BA1E-207B-354F-AE4F-4BCA699658D1}"/>
    <dgm:cxn modelId="{9440ECB0-2DA7-084A-84AE-7FA8C2229793}" srcId="{59A45F49-815A-E243-B9BB-B05C3BE1A447}" destId="{754FE6B4-4C05-9E49-B2DC-7C9BCF602D05}" srcOrd="2" destOrd="0" parTransId="{6B8DAAD1-FC7F-304F-81D9-D696BFB43212}" sibTransId="{3FB17F1E-DC43-1042-AF61-8D05815D4E95}"/>
    <dgm:cxn modelId="{C64477B1-990D-5C40-9AFA-39797FAB97CE}" srcId="{59A45F49-815A-E243-B9BB-B05C3BE1A447}" destId="{0A1D2FA8-E0FA-0642-B77D-720BBA19C18F}" srcOrd="3" destOrd="0" parTransId="{D4F77028-3888-5E42-87E0-BBF38AFC9D67}" sibTransId="{6114E7A8-2886-B746-A43A-65E24669DE73}"/>
    <dgm:cxn modelId="{3F5131B7-B5AB-F64E-9F4C-B70A6D1DB14F}" srcId="{14E680CB-2B19-9446-9E37-A392B8667C84}" destId="{334AC7CE-F7C0-6146-B8AF-23A5A0989BA9}" srcOrd="2" destOrd="0" parTransId="{39460B91-27D1-EC4E-8256-3FB018956841}" sibTransId="{F7ED0CA1-BD5A-EB4F-A4A8-20149B195534}"/>
    <dgm:cxn modelId="{977549BD-6E8E-0143-B16A-0B1E5C46731B}" type="presOf" srcId="{0173781A-51BD-F948-9874-BD7A4D2B7649}" destId="{BF6F3D9D-690E-5043-A644-39219543BB34}" srcOrd="0" destOrd="0" presId="urn:microsoft.com/office/officeart/2005/8/layout/lProcess3"/>
    <dgm:cxn modelId="{24261FBF-0D8A-844B-8B52-1D098C69DA96}" srcId="{F4265E19-B953-4A43-84FB-4313A52EA868}" destId="{C4123DE9-92DB-2547-A6B8-D81A2626BB18}" srcOrd="9" destOrd="0" parTransId="{5BDD04F9-50B8-3D48-A105-E49B4CD1AC20}" sibTransId="{805B74C9-BF08-DF48-B00A-45B7BEEEB140}"/>
    <dgm:cxn modelId="{9FD03BC6-4C95-624E-9575-A5963C7FBA92}" srcId="{57FFC835-06F3-3A42-8C89-7E2B1B23E87E}" destId="{D7B02F01-0560-054A-9FDF-05414E7434A2}" srcOrd="2" destOrd="0" parTransId="{7606A095-4154-894A-A039-6C7B2BEA57E0}" sibTransId="{DD70FE55-2C70-E243-9B36-A17796720ACD}"/>
    <dgm:cxn modelId="{CFA76BCF-0239-4D48-B569-D5DDF187BA55}" type="presOf" srcId="{57FFC835-06F3-3A42-8C89-7E2B1B23E87E}" destId="{1A4D5F70-9A81-FD47-890C-6928BE164FE4}" srcOrd="0" destOrd="0" presId="urn:microsoft.com/office/officeart/2005/8/layout/lProcess3"/>
    <dgm:cxn modelId="{493508D0-CE6B-0B4C-B5CD-290ADD84F263}" type="presOf" srcId="{C7157B35-3F23-B949-8EB9-6CA8F4BDCD3C}" destId="{B725BE65-22E6-A84A-B408-B9C7C9C9E150}" srcOrd="0" destOrd="0" presId="urn:microsoft.com/office/officeart/2005/8/layout/lProcess3"/>
    <dgm:cxn modelId="{B0B530D0-7349-5A4B-B738-B5BD3FFA9316}" type="presOf" srcId="{F4265E19-B953-4A43-84FB-4313A52EA868}" destId="{5BEB11E1-016A-BA41-9ADF-275B8DED6703}" srcOrd="0" destOrd="0" presId="urn:microsoft.com/office/officeart/2005/8/layout/lProcess3"/>
    <dgm:cxn modelId="{590BA0D1-6529-BD4A-AB91-A9AA16D0C4E3}" srcId="{0E94EDAA-7107-884A-8988-4890463CAACB}" destId="{F4265E19-B953-4A43-84FB-4313A52EA868}" srcOrd="2" destOrd="0" parTransId="{9E985F3D-1732-D547-BCA9-B5BC1398CEBB}" sibTransId="{42DE3D7C-4AD0-3048-9D5B-68D17ADA00A2}"/>
    <dgm:cxn modelId="{75B0E0D3-6FCB-7848-8917-D22A79260B10}" type="presOf" srcId="{19283DC5-6006-1F43-8FAD-376F8AD56442}" destId="{7C3D2506-C259-6647-A168-6C9EB16BBD3D}" srcOrd="0" destOrd="0" presId="urn:microsoft.com/office/officeart/2005/8/layout/lProcess3"/>
    <dgm:cxn modelId="{4F6B3BD6-F5F0-3F41-B610-9123140BC756}" srcId="{59A45F49-815A-E243-B9BB-B05C3BE1A447}" destId="{3392161C-74F3-354E-96D2-597E1514D18F}" srcOrd="1" destOrd="0" parTransId="{EAF49980-A041-754E-960B-76608C5F398E}" sibTransId="{99A26D9C-5242-6742-8F7A-F0A08EE270BA}"/>
    <dgm:cxn modelId="{047BFDD7-08C5-6B4A-A58C-5B48DD410408}" srcId="{0E94EDAA-7107-884A-8988-4890463CAACB}" destId="{05341C67-2F71-3A4C-A994-F4CF03980F00}" srcOrd="0" destOrd="0" parTransId="{9F393966-4991-5B4C-A4EF-A46BCA3E5699}" sibTransId="{95E14E91-FE4D-9042-816B-DBF1C47316C9}"/>
    <dgm:cxn modelId="{A510F0DB-97C3-3142-AF75-1909A8CB6C1F}" type="presOf" srcId="{14E680CB-2B19-9446-9E37-A392B8667C84}" destId="{399ABBB8-D006-BC40-B7CD-627836850F39}" srcOrd="0" destOrd="0" presId="urn:microsoft.com/office/officeart/2005/8/layout/lProcess3"/>
    <dgm:cxn modelId="{7B8BD3DC-C089-4948-868B-3DB50A0C19F1}" srcId="{F4265E19-B953-4A43-84FB-4313A52EA868}" destId="{43CB406B-1880-D34A-9123-948332B61E54}" srcOrd="7" destOrd="0" parTransId="{D1240430-0232-B04C-906B-62C3B72729B8}" sibTransId="{9BB8976C-050B-4946-9AF6-B5081EE0BE32}"/>
    <dgm:cxn modelId="{FFB5BADE-E552-3243-BF2B-D560C3C04D6A}" type="presOf" srcId="{4B2BA0CB-E712-6848-95E5-433B1F2EE4DF}" destId="{4B920AC0-B2D6-8942-8939-C6D65AA39465}" srcOrd="0" destOrd="0" presId="urn:microsoft.com/office/officeart/2005/8/layout/lProcess3"/>
    <dgm:cxn modelId="{F1572DDF-FAF0-B649-BABA-F57F9CEFE165}" type="presOf" srcId="{0F5A5DF1-8481-294D-BCA6-38238C1D92CA}" destId="{FFBA3F58-507C-B147-A4CD-86D8088AE0FC}" srcOrd="0" destOrd="0" presId="urn:microsoft.com/office/officeart/2005/8/layout/lProcess3"/>
    <dgm:cxn modelId="{CDB0FBDF-B89E-EA4F-A776-232BA7E9DDE5}" type="presOf" srcId="{43CB406B-1880-D34A-9123-948332B61E54}" destId="{F88522FE-C8C0-5C40-BA03-0B225116A76B}" srcOrd="0" destOrd="0" presId="urn:microsoft.com/office/officeart/2005/8/layout/lProcess3"/>
    <dgm:cxn modelId="{A9B52EEB-72D4-3A4E-AA8C-A58AAE9653C7}" srcId="{F4265E19-B953-4A43-84FB-4313A52EA868}" destId="{D3CA524B-9023-4845-9D34-71F5AD40A92A}" srcOrd="0" destOrd="0" parTransId="{26F174A2-37D8-5A4A-B3E0-759A0AFD9543}" sibTransId="{32235921-8B89-CD4F-9461-D7AB78AD3F38}"/>
    <dgm:cxn modelId="{76BCC6F1-E71C-714D-8B58-28FDB737018A}" type="presOf" srcId="{9B467180-E938-1C40-9D60-7BD94FA0562C}" destId="{50DA7062-E1EA-E34C-81EC-F07D8C1B5C69}" srcOrd="0" destOrd="0" presId="urn:microsoft.com/office/officeart/2005/8/layout/lProcess3"/>
    <dgm:cxn modelId="{06DA90F7-F995-F643-B1B7-A43BDFCCE4B1}" type="presOf" srcId="{B018149E-9B99-0349-B1AC-EFDDF790DAD9}" destId="{7C58CBB2-6B59-3A4E-A0F2-7ECF50BCDBB3}" srcOrd="0" destOrd="0" presId="urn:microsoft.com/office/officeart/2005/8/layout/lProcess3"/>
    <dgm:cxn modelId="{FF5BB9FB-44E5-0945-90FD-DB42285C8092}" srcId="{41894018-3498-1346-A813-D47DCFDFCF84}" destId="{E02AEE39-CE42-5A45-9977-0AC55A7A82FE}" srcOrd="6" destOrd="0" parTransId="{308C1BDC-856E-5542-8EB8-DE0F9E167C73}" sibTransId="{82B57D00-0894-304E-90C6-08011F2F467E}"/>
    <dgm:cxn modelId="{CA9DD0FD-866D-0B4A-9E4D-64DAF670D3B7}" type="presOf" srcId="{CB2B4E36-54FB-F341-ADE1-CF7CBC258E03}" destId="{9D1ED020-66F9-264E-A8D4-15E40779BE8B}" srcOrd="0" destOrd="0" presId="urn:microsoft.com/office/officeart/2005/8/layout/lProcess3"/>
    <dgm:cxn modelId="{FC1428FE-5024-0248-9047-44F14B3D76E8}" srcId="{41894018-3498-1346-A813-D47DCFDFCF84}" destId="{27F77F6C-F293-6A4B-B797-47B24AFD9C8D}" srcOrd="8" destOrd="0" parTransId="{1533AF52-E719-4B46-A93D-46960851BCE0}" sibTransId="{98C4E635-ADED-7445-9A9B-7AB2AD6B0265}"/>
    <dgm:cxn modelId="{DDF85901-F80B-2746-A0DE-4FD467BB08E5}" type="presParOf" srcId="{F725FDB8-6D92-AF49-9BC9-1079785C12BC}" destId="{9216E56F-6DB6-5547-A338-FB2938CC761F}" srcOrd="0" destOrd="0" presId="urn:microsoft.com/office/officeart/2005/8/layout/lProcess3"/>
    <dgm:cxn modelId="{B61AAF8F-5700-4144-9862-482DFF67796A}" type="presParOf" srcId="{9216E56F-6DB6-5547-A338-FB2938CC761F}" destId="{924DE4AB-D157-934B-A3E4-7EF824F17773}" srcOrd="0" destOrd="0" presId="urn:microsoft.com/office/officeart/2005/8/layout/lProcess3"/>
    <dgm:cxn modelId="{429EAAA0-CA10-8348-9AFA-13D8E3A95A6F}" type="presParOf" srcId="{9216E56F-6DB6-5547-A338-FB2938CC761F}" destId="{BFECE6EF-B770-4543-ABC4-F51D9CE0BDA2}" srcOrd="1" destOrd="0" presId="urn:microsoft.com/office/officeart/2005/8/layout/lProcess3"/>
    <dgm:cxn modelId="{4E0CF598-44BE-0140-A8EE-472E8DDCBCBC}" type="presParOf" srcId="{9216E56F-6DB6-5547-A338-FB2938CC761F}" destId="{4F93EDFC-4989-474C-BA65-8BC95CA79A0D}" srcOrd="2" destOrd="0" presId="urn:microsoft.com/office/officeart/2005/8/layout/lProcess3"/>
    <dgm:cxn modelId="{A269E2B1-1154-B44E-AE78-335F191678FD}" type="presParOf" srcId="{9216E56F-6DB6-5547-A338-FB2938CC761F}" destId="{68310A20-D287-2F4E-B277-8A8012333406}" srcOrd="3" destOrd="0" presId="urn:microsoft.com/office/officeart/2005/8/layout/lProcess3"/>
    <dgm:cxn modelId="{F6094229-1996-614A-8CDB-81C42F458336}" type="presParOf" srcId="{9216E56F-6DB6-5547-A338-FB2938CC761F}" destId="{1ADD7969-67F0-C349-84E1-3567F71FB4ED}" srcOrd="4" destOrd="0" presId="urn:microsoft.com/office/officeart/2005/8/layout/lProcess3"/>
    <dgm:cxn modelId="{E134C208-CA87-EA4B-A2C4-CE34AD2135A0}" type="presParOf" srcId="{9216E56F-6DB6-5547-A338-FB2938CC761F}" destId="{899339D1-742B-714C-844A-1CCE42C856E7}" srcOrd="5" destOrd="0" presId="urn:microsoft.com/office/officeart/2005/8/layout/lProcess3"/>
    <dgm:cxn modelId="{A83DCA53-7D5A-654A-BAC3-BD63A7CA73CF}" type="presParOf" srcId="{9216E56F-6DB6-5547-A338-FB2938CC761F}" destId="{9D2E7BB7-AE4D-4F41-8309-5F70E04D8E4C}" srcOrd="6" destOrd="0" presId="urn:microsoft.com/office/officeart/2005/8/layout/lProcess3"/>
    <dgm:cxn modelId="{EA48F9DC-8D16-C54E-9A4E-049AD8D2AAAD}" type="presParOf" srcId="{9216E56F-6DB6-5547-A338-FB2938CC761F}" destId="{323963C7-9DF2-EB48-BB29-96CD49535F11}" srcOrd="7" destOrd="0" presId="urn:microsoft.com/office/officeart/2005/8/layout/lProcess3"/>
    <dgm:cxn modelId="{BFB542E0-5C59-F84F-8227-AC9C328C3215}" type="presParOf" srcId="{9216E56F-6DB6-5547-A338-FB2938CC761F}" destId="{7C3D2506-C259-6647-A168-6C9EB16BBD3D}" srcOrd="8" destOrd="0" presId="urn:microsoft.com/office/officeart/2005/8/layout/lProcess3"/>
    <dgm:cxn modelId="{36C079A5-136A-974F-B903-795161F8E18F}" type="presParOf" srcId="{F725FDB8-6D92-AF49-9BC9-1079785C12BC}" destId="{861E7F1B-1A99-3E4D-83B0-87CB27D75C33}" srcOrd="1" destOrd="0" presId="urn:microsoft.com/office/officeart/2005/8/layout/lProcess3"/>
    <dgm:cxn modelId="{AC0F2D02-3734-BC43-8926-1357144F2E0C}" type="presParOf" srcId="{F725FDB8-6D92-AF49-9BC9-1079785C12BC}" destId="{908884C9-07B7-E841-A017-50C0756BC9D3}" srcOrd="2" destOrd="0" presId="urn:microsoft.com/office/officeart/2005/8/layout/lProcess3"/>
    <dgm:cxn modelId="{F25CA536-6EA6-044A-AEB8-DA63610E082C}" type="presParOf" srcId="{908884C9-07B7-E841-A017-50C0756BC9D3}" destId="{BE9FBCD3-935E-B141-A111-4087C87D9640}" srcOrd="0" destOrd="0" presId="urn:microsoft.com/office/officeart/2005/8/layout/lProcess3"/>
    <dgm:cxn modelId="{5230949D-736C-4D4D-A291-B85E48A004BD}" type="presParOf" srcId="{908884C9-07B7-E841-A017-50C0756BC9D3}" destId="{F008B40D-5068-F244-90CD-3889F1CAD0C1}" srcOrd="1" destOrd="0" presId="urn:microsoft.com/office/officeart/2005/8/layout/lProcess3"/>
    <dgm:cxn modelId="{CD281C79-202A-5240-B4AF-C5D6BB9782BC}" type="presParOf" srcId="{908884C9-07B7-E841-A017-50C0756BC9D3}" destId="{88DD1A04-9CF9-874F-94D8-A55AD393EAAD}" srcOrd="2" destOrd="0" presId="urn:microsoft.com/office/officeart/2005/8/layout/lProcess3"/>
    <dgm:cxn modelId="{5F349187-9662-564F-98C3-55696A84DF48}" type="presParOf" srcId="{908884C9-07B7-E841-A017-50C0756BC9D3}" destId="{1DA4839A-FC33-374E-A842-6A37BB1472D8}" srcOrd="3" destOrd="0" presId="urn:microsoft.com/office/officeart/2005/8/layout/lProcess3"/>
    <dgm:cxn modelId="{1BCB900D-67F5-3D48-8649-3A81C0F2C778}" type="presParOf" srcId="{908884C9-07B7-E841-A017-50C0756BC9D3}" destId="{A4E4C00A-B7EE-3A4F-9D9C-359DDE19442B}" srcOrd="4" destOrd="0" presId="urn:microsoft.com/office/officeart/2005/8/layout/lProcess3"/>
    <dgm:cxn modelId="{028ECB68-749A-8E4F-9626-334BAF43CC85}" type="presParOf" srcId="{908884C9-07B7-E841-A017-50C0756BC9D3}" destId="{DE7C32F8-4DD6-234D-8F78-99B2EB624AF3}" srcOrd="5" destOrd="0" presId="urn:microsoft.com/office/officeart/2005/8/layout/lProcess3"/>
    <dgm:cxn modelId="{2F3C945A-33DC-C14D-A933-698447BEA522}" type="presParOf" srcId="{908884C9-07B7-E841-A017-50C0756BC9D3}" destId="{6C1A1820-9AB7-E74C-9578-9D1DE2D1731A}" srcOrd="6" destOrd="0" presId="urn:microsoft.com/office/officeart/2005/8/layout/lProcess3"/>
    <dgm:cxn modelId="{D5E8221A-6DA5-3943-9029-1E818FA031EF}" type="presParOf" srcId="{908884C9-07B7-E841-A017-50C0756BC9D3}" destId="{695D199C-FA61-914F-92A3-8CA1AF0AD3A4}" srcOrd="7" destOrd="0" presId="urn:microsoft.com/office/officeart/2005/8/layout/lProcess3"/>
    <dgm:cxn modelId="{F1038977-B751-1A44-803F-65B58B3498F7}" type="presParOf" srcId="{908884C9-07B7-E841-A017-50C0756BC9D3}" destId="{9E2B883B-8F45-7248-8015-A035F1D3C832}" srcOrd="8" destOrd="0" presId="urn:microsoft.com/office/officeart/2005/8/layout/lProcess3"/>
    <dgm:cxn modelId="{8893A0D4-1D4C-A740-BD35-ED18A2B7E239}" type="presParOf" srcId="{908884C9-07B7-E841-A017-50C0756BC9D3}" destId="{0E3B3D80-0F1A-A34F-97ED-E42937B28D36}" srcOrd="9" destOrd="0" presId="urn:microsoft.com/office/officeart/2005/8/layout/lProcess3"/>
    <dgm:cxn modelId="{E9FE0027-3542-224A-9BB5-F6946182A1E8}" type="presParOf" srcId="{908884C9-07B7-E841-A017-50C0756BC9D3}" destId="{7D5B1C70-1249-1142-AF79-5AC006DAB388}" srcOrd="10" destOrd="0" presId="urn:microsoft.com/office/officeart/2005/8/layout/lProcess3"/>
    <dgm:cxn modelId="{70BB4AF4-2584-E345-9811-67F6B7DE09BE}" type="presParOf" srcId="{908884C9-07B7-E841-A017-50C0756BC9D3}" destId="{5D7E0748-9477-334A-BD51-069E19297A67}" srcOrd="11" destOrd="0" presId="urn:microsoft.com/office/officeart/2005/8/layout/lProcess3"/>
    <dgm:cxn modelId="{47337446-D916-9F41-AFC5-4123D73F6D75}" type="presParOf" srcId="{908884C9-07B7-E841-A017-50C0756BC9D3}" destId="{D013FC42-7934-D042-A059-14743AD5AA92}" srcOrd="12" destOrd="0" presId="urn:microsoft.com/office/officeart/2005/8/layout/lProcess3"/>
    <dgm:cxn modelId="{9C2F8923-91A0-DD4B-B5F4-8D3DE43CB642}" type="presParOf" srcId="{908884C9-07B7-E841-A017-50C0756BC9D3}" destId="{79F0D5E9-0649-C247-84A6-A77CF1372FCE}" srcOrd="13" destOrd="0" presId="urn:microsoft.com/office/officeart/2005/8/layout/lProcess3"/>
    <dgm:cxn modelId="{C677D881-AABB-2B4C-B392-EE9A76242118}" type="presParOf" srcId="{908884C9-07B7-E841-A017-50C0756BC9D3}" destId="{5DFE3415-6B0B-1E4C-8EEB-2E95A4B3C319}" srcOrd="14" destOrd="0" presId="urn:microsoft.com/office/officeart/2005/8/layout/lProcess3"/>
    <dgm:cxn modelId="{968CE72C-C771-1E47-AF33-2555F3E8E4A0}" type="presParOf" srcId="{908884C9-07B7-E841-A017-50C0756BC9D3}" destId="{9A93F8AB-9B1E-5F40-999D-E5A923AB094A}" srcOrd="15" destOrd="0" presId="urn:microsoft.com/office/officeart/2005/8/layout/lProcess3"/>
    <dgm:cxn modelId="{186423CB-0A88-2349-BA95-998EF81D4A1E}" type="presParOf" srcId="{908884C9-07B7-E841-A017-50C0756BC9D3}" destId="{FFBA3F58-507C-B147-A4CD-86D8088AE0FC}" srcOrd="16" destOrd="0" presId="urn:microsoft.com/office/officeart/2005/8/layout/lProcess3"/>
    <dgm:cxn modelId="{F37F1CDA-88EA-024A-A000-4F2860D4D187}" type="presParOf" srcId="{908884C9-07B7-E841-A017-50C0756BC9D3}" destId="{529FC9B3-C518-F14F-BE49-0B4920D750A4}" srcOrd="17" destOrd="0" presId="urn:microsoft.com/office/officeart/2005/8/layout/lProcess3"/>
    <dgm:cxn modelId="{DD435A8D-9A7D-CB43-888A-46CB174F4BE4}" type="presParOf" srcId="{908884C9-07B7-E841-A017-50C0756BC9D3}" destId="{3143FEB4-EFE4-7C44-9D90-138F89385839}" srcOrd="18" destOrd="0" presId="urn:microsoft.com/office/officeart/2005/8/layout/lProcess3"/>
    <dgm:cxn modelId="{72676954-52C7-B249-BF99-36D5A48C7E8D}" type="presParOf" srcId="{F725FDB8-6D92-AF49-9BC9-1079785C12BC}" destId="{5C12E555-60E3-CE46-B988-993409E993DC}" srcOrd="3" destOrd="0" presId="urn:microsoft.com/office/officeart/2005/8/layout/lProcess3"/>
    <dgm:cxn modelId="{601F2C7F-0AC7-1A41-B5C9-A7762AB60592}" type="presParOf" srcId="{F725FDB8-6D92-AF49-9BC9-1079785C12BC}" destId="{4B5D8A19-541E-6541-8D4F-9564472457DF}" srcOrd="4" destOrd="0" presId="urn:microsoft.com/office/officeart/2005/8/layout/lProcess3"/>
    <dgm:cxn modelId="{0ABB4A97-FD31-AE4A-8EC8-87B8FB1F2372}" type="presParOf" srcId="{4B5D8A19-541E-6541-8D4F-9564472457DF}" destId="{5BEB11E1-016A-BA41-9ADF-275B8DED6703}" srcOrd="0" destOrd="0" presId="urn:microsoft.com/office/officeart/2005/8/layout/lProcess3"/>
    <dgm:cxn modelId="{A3BB14AD-2A7E-0C49-A885-3D9DD46D7C46}" type="presParOf" srcId="{4B5D8A19-541E-6541-8D4F-9564472457DF}" destId="{F533C224-5B2B-094A-B356-65871640292A}" srcOrd="1" destOrd="0" presId="urn:microsoft.com/office/officeart/2005/8/layout/lProcess3"/>
    <dgm:cxn modelId="{DDDEFAE3-5D46-D847-9E2B-EB76C65938E4}" type="presParOf" srcId="{4B5D8A19-541E-6541-8D4F-9564472457DF}" destId="{67F28B69-769C-814A-8CC1-545393C7BA4E}" srcOrd="2" destOrd="0" presId="urn:microsoft.com/office/officeart/2005/8/layout/lProcess3"/>
    <dgm:cxn modelId="{2C0F776E-F69C-2C4C-A5D5-32EBE919ECBE}" type="presParOf" srcId="{4B5D8A19-541E-6541-8D4F-9564472457DF}" destId="{ED79BDDF-8E78-7E44-B76B-ECEFEDC284F6}" srcOrd="3" destOrd="0" presId="urn:microsoft.com/office/officeart/2005/8/layout/lProcess3"/>
    <dgm:cxn modelId="{7AF897B0-F307-DA41-824D-4F711A7C6D4C}" type="presParOf" srcId="{4B5D8A19-541E-6541-8D4F-9564472457DF}" destId="{FCF7481A-C215-2040-B5A4-A27C9727AA2B}" srcOrd="4" destOrd="0" presId="urn:microsoft.com/office/officeart/2005/8/layout/lProcess3"/>
    <dgm:cxn modelId="{6CFA37FE-EDB8-614C-9681-4BB39FF91A95}" type="presParOf" srcId="{4B5D8A19-541E-6541-8D4F-9564472457DF}" destId="{D7ABE489-941F-E94A-A67A-FE6D33BD10A6}" srcOrd="5" destOrd="0" presId="urn:microsoft.com/office/officeart/2005/8/layout/lProcess3"/>
    <dgm:cxn modelId="{826A5C08-8A81-8F4B-8EBB-E890A5668463}" type="presParOf" srcId="{4B5D8A19-541E-6541-8D4F-9564472457DF}" destId="{9D1ED020-66F9-264E-A8D4-15E40779BE8B}" srcOrd="6" destOrd="0" presId="urn:microsoft.com/office/officeart/2005/8/layout/lProcess3"/>
    <dgm:cxn modelId="{F64E2679-E566-454F-AC1F-EEAFB7BE8350}" type="presParOf" srcId="{4B5D8A19-541E-6541-8D4F-9564472457DF}" destId="{813C090F-E0A7-F044-9AF8-A995ECD540D2}" srcOrd="7" destOrd="0" presId="urn:microsoft.com/office/officeart/2005/8/layout/lProcess3"/>
    <dgm:cxn modelId="{0540156E-474D-0A4E-BFD8-3F5BE154D585}" type="presParOf" srcId="{4B5D8A19-541E-6541-8D4F-9564472457DF}" destId="{335D2269-9B85-2E4C-8562-008E4E335149}" srcOrd="8" destOrd="0" presId="urn:microsoft.com/office/officeart/2005/8/layout/lProcess3"/>
    <dgm:cxn modelId="{76A193EF-8750-2F4F-8242-8F797C8B1C5E}" type="presParOf" srcId="{4B5D8A19-541E-6541-8D4F-9564472457DF}" destId="{0033332E-94BB-3A4E-972D-A54B7ADD5EB7}" srcOrd="9" destOrd="0" presId="urn:microsoft.com/office/officeart/2005/8/layout/lProcess3"/>
    <dgm:cxn modelId="{EFBC4473-62E9-1B47-8702-39AA3EE8A7D3}" type="presParOf" srcId="{4B5D8A19-541E-6541-8D4F-9564472457DF}" destId="{4B920AC0-B2D6-8942-8939-C6D65AA39465}" srcOrd="10" destOrd="0" presId="urn:microsoft.com/office/officeart/2005/8/layout/lProcess3"/>
    <dgm:cxn modelId="{C8C9A720-0FEE-AA44-9339-34A8A4828D3D}" type="presParOf" srcId="{4B5D8A19-541E-6541-8D4F-9564472457DF}" destId="{BCBA4662-9A23-CB4C-B178-6FFB3EC45731}" srcOrd="11" destOrd="0" presId="urn:microsoft.com/office/officeart/2005/8/layout/lProcess3"/>
    <dgm:cxn modelId="{CB132625-6BBA-2945-8195-35CE77ADFDE5}" type="presParOf" srcId="{4B5D8A19-541E-6541-8D4F-9564472457DF}" destId="{D70C76F1-45D8-8943-B510-4E98DEED59A9}" srcOrd="12" destOrd="0" presId="urn:microsoft.com/office/officeart/2005/8/layout/lProcess3"/>
    <dgm:cxn modelId="{13EE73D2-0A4A-0248-9732-DE829E7DC59B}" type="presParOf" srcId="{4B5D8A19-541E-6541-8D4F-9564472457DF}" destId="{18C64E71-3D6E-6E49-8E46-19DE6BAF0B4E}" srcOrd="13" destOrd="0" presId="urn:microsoft.com/office/officeart/2005/8/layout/lProcess3"/>
    <dgm:cxn modelId="{EA20736F-B1D8-C34E-A9F4-52139AEFE314}" type="presParOf" srcId="{4B5D8A19-541E-6541-8D4F-9564472457DF}" destId="{1C2F5888-11DC-D440-968A-5C22571F11ED}" srcOrd="14" destOrd="0" presId="urn:microsoft.com/office/officeart/2005/8/layout/lProcess3"/>
    <dgm:cxn modelId="{512783E1-86F7-AC4B-8FE2-3713AA9C7740}" type="presParOf" srcId="{4B5D8A19-541E-6541-8D4F-9564472457DF}" destId="{93324CB1-2AF9-F545-9929-3513049171F1}" srcOrd="15" destOrd="0" presId="urn:microsoft.com/office/officeart/2005/8/layout/lProcess3"/>
    <dgm:cxn modelId="{46CD665E-157E-144A-BE2A-95ED229003B1}" type="presParOf" srcId="{4B5D8A19-541E-6541-8D4F-9564472457DF}" destId="{F88522FE-C8C0-5C40-BA03-0B225116A76B}" srcOrd="16" destOrd="0" presId="urn:microsoft.com/office/officeart/2005/8/layout/lProcess3"/>
    <dgm:cxn modelId="{114F4A39-5B27-C346-AAE6-8E3FFB634146}" type="presParOf" srcId="{4B5D8A19-541E-6541-8D4F-9564472457DF}" destId="{109714F8-AE4C-1049-8178-44F5B583BC07}" srcOrd="17" destOrd="0" presId="urn:microsoft.com/office/officeart/2005/8/layout/lProcess3"/>
    <dgm:cxn modelId="{496E934D-7864-5447-B781-90C22A7FFF6E}" type="presParOf" srcId="{4B5D8A19-541E-6541-8D4F-9564472457DF}" destId="{B725BE65-22E6-A84A-B408-B9C7C9C9E150}" srcOrd="18" destOrd="0" presId="urn:microsoft.com/office/officeart/2005/8/layout/lProcess3"/>
    <dgm:cxn modelId="{EE044D4F-B99D-9D40-8A52-230212F0CDB0}" type="presParOf" srcId="{4B5D8A19-541E-6541-8D4F-9564472457DF}" destId="{590C4C64-47B6-944F-8FAF-E377FB8C2705}" srcOrd="19" destOrd="0" presId="urn:microsoft.com/office/officeart/2005/8/layout/lProcess3"/>
    <dgm:cxn modelId="{5EBC74CC-2EC8-554B-A9D4-185925674D48}" type="presParOf" srcId="{4B5D8A19-541E-6541-8D4F-9564472457DF}" destId="{77CF020B-47E0-F54D-BAB4-098DAE0EE081}" srcOrd="20" destOrd="0" presId="urn:microsoft.com/office/officeart/2005/8/layout/lProcess3"/>
    <dgm:cxn modelId="{61AAA0E3-00E0-6B4F-AFAA-8B8E61557B9B}" type="presParOf" srcId="{F725FDB8-6D92-AF49-9BC9-1079785C12BC}" destId="{1431E67C-CD03-224C-958E-B79C74D80EE4}" srcOrd="5" destOrd="0" presId="urn:microsoft.com/office/officeart/2005/8/layout/lProcess3"/>
    <dgm:cxn modelId="{A75FE7E2-45B0-3749-9FC3-13FDBF8604CE}" type="presParOf" srcId="{F725FDB8-6D92-AF49-9BC9-1079785C12BC}" destId="{DE2F84CB-2648-E945-A0A1-325C10311BFC}" srcOrd="6" destOrd="0" presId="urn:microsoft.com/office/officeart/2005/8/layout/lProcess3"/>
    <dgm:cxn modelId="{B0E69DCF-4DF9-6A4D-A335-680D239744E6}" type="presParOf" srcId="{DE2F84CB-2648-E945-A0A1-325C10311BFC}" destId="{1A4D5F70-9A81-FD47-890C-6928BE164FE4}" srcOrd="0" destOrd="0" presId="urn:microsoft.com/office/officeart/2005/8/layout/lProcess3"/>
    <dgm:cxn modelId="{AE3C1C70-A109-6347-B262-2EB5A649BCC6}" type="presParOf" srcId="{DE2F84CB-2648-E945-A0A1-325C10311BFC}" destId="{88A78F06-1D4F-F846-AEAC-C8055AF1EBF1}" srcOrd="1" destOrd="0" presId="urn:microsoft.com/office/officeart/2005/8/layout/lProcess3"/>
    <dgm:cxn modelId="{F6DCB076-308D-EF4A-82B6-B2E14220D21B}" type="presParOf" srcId="{DE2F84CB-2648-E945-A0A1-325C10311BFC}" destId="{50DA7062-E1EA-E34C-81EC-F07D8C1B5C69}" srcOrd="2" destOrd="0" presId="urn:microsoft.com/office/officeart/2005/8/layout/lProcess3"/>
    <dgm:cxn modelId="{4CE33555-42E3-6C4D-A491-BB9DF106B885}" type="presParOf" srcId="{DE2F84CB-2648-E945-A0A1-325C10311BFC}" destId="{BC34E8B7-845C-114F-9238-01D8A5C0AF22}" srcOrd="3" destOrd="0" presId="urn:microsoft.com/office/officeart/2005/8/layout/lProcess3"/>
    <dgm:cxn modelId="{BDB0E82F-A099-7745-A777-9FEB36C22563}" type="presParOf" srcId="{DE2F84CB-2648-E945-A0A1-325C10311BFC}" destId="{ABA4EAB6-DB3C-5B47-98C0-89621D2E6900}" srcOrd="4" destOrd="0" presId="urn:microsoft.com/office/officeart/2005/8/layout/lProcess3"/>
    <dgm:cxn modelId="{C435DE9B-A6D8-0F45-9CAC-C294FEFB13EA}" type="presParOf" srcId="{DE2F84CB-2648-E945-A0A1-325C10311BFC}" destId="{42993583-54B1-364C-A984-AABCCA5C6B28}" srcOrd="5" destOrd="0" presId="urn:microsoft.com/office/officeart/2005/8/layout/lProcess3"/>
    <dgm:cxn modelId="{787668BE-FDD6-2642-892D-79AA478B8D17}" type="presParOf" srcId="{DE2F84CB-2648-E945-A0A1-325C10311BFC}" destId="{83EE8CD5-4A94-9947-9FD2-F40FE24B1AB6}" srcOrd="6" destOrd="0" presId="urn:microsoft.com/office/officeart/2005/8/layout/lProcess3"/>
    <dgm:cxn modelId="{EB024B58-AB29-8A48-B954-939800A82264}" type="presParOf" srcId="{DE2F84CB-2648-E945-A0A1-325C10311BFC}" destId="{F81FD245-1E95-AD48-BEB9-C3D6D2E38903}" srcOrd="7" destOrd="0" presId="urn:microsoft.com/office/officeart/2005/8/layout/lProcess3"/>
    <dgm:cxn modelId="{8D5C511C-CE54-AA44-ACCC-FB610E8B8794}" type="presParOf" srcId="{DE2F84CB-2648-E945-A0A1-325C10311BFC}" destId="{F139B51C-00E2-D049-A0EA-7D45858D099D}" srcOrd="8" destOrd="0" presId="urn:microsoft.com/office/officeart/2005/8/layout/lProcess3"/>
    <dgm:cxn modelId="{40B07003-F5F1-D748-97F5-07245EE8C5A8}" type="presParOf" srcId="{DE2F84CB-2648-E945-A0A1-325C10311BFC}" destId="{6CBC9866-BFF6-6A4C-AFFA-10418FE06A05}" srcOrd="9" destOrd="0" presId="urn:microsoft.com/office/officeart/2005/8/layout/lProcess3"/>
    <dgm:cxn modelId="{78A16348-0728-A542-98AD-343149D6B940}" type="presParOf" srcId="{DE2F84CB-2648-E945-A0A1-325C10311BFC}" destId="{BF6F3D9D-690E-5043-A644-39219543BB34}" srcOrd="10" destOrd="0" presId="urn:microsoft.com/office/officeart/2005/8/layout/lProcess3"/>
    <dgm:cxn modelId="{257A1B96-1FE6-214F-B281-FC451EA27611}" type="presParOf" srcId="{F725FDB8-6D92-AF49-9BC9-1079785C12BC}" destId="{911DA5C7-A1B5-254B-86D1-EE470E4D99FF}" srcOrd="7" destOrd="0" presId="urn:microsoft.com/office/officeart/2005/8/layout/lProcess3"/>
    <dgm:cxn modelId="{5DE92A10-871B-E24C-878D-0C7EB5BAFCC6}" type="presParOf" srcId="{F725FDB8-6D92-AF49-9BC9-1079785C12BC}" destId="{A2A8C87C-7192-734B-A6B1-67EDF586F9BC}" srcOrd="8" destOrd="0" presId="urn:microsoft.com/office/officeart/2005/8/layout/lProcess3"/>
    <dgm:cxn modelId="{EE3FF5BC-6A9B-AE4C-8B8E-97B421C272A2}" type="presParOf" srcId="{A2A8C87C-7192-734B-A6B1-67EDF586F9BC}" destId="{5D7B6675-F00E-CA4C-AB1C-748C46F7C5E4}" srcOrd="0" destOrd="0" presId="urn:microsoft.com/office/officeart/2005/8/layout/lProcess3"/>
    <dgm:cxn modelId="{244B2351-BA04-0E47-B4EF-2C7BCF48FEC0}" type="presParOf" srcId="{A2A8C87C-7192-734B-A6B1-67EDF586F9BC}" destId="{C53D9C96-72BD-084E-B00F-966763CCCAD6}" srcOrd="1" destOrd="0" presId="urn:microsoft.com/office/officeart/2005/8/layout/lProcess3"/>
    <dgm:cxn modelId="{F6EB30CE-0CD9-CB44-90BA-B8E3370F236A}" type="presParOf" srcId="{A2A8C87C-7192-734B-A6B1-67EDF586F9BC}" destId="{7C58CBB2-6B59-3A4E-A0F2-7ECF50BCDBB3}" srcOrd="2" destOrd="0" presId="urn:microsoft.com/office/officeart/2005/8/layout/lProcess3"/>
    <dgm:cxn modelId="{3BEEA6B5-1AEF-FC48-AF55-D1DFE2AAB7ED}" type="presParOf" srcId="{A2A8C87C-7192-734B-A6B1-67EDF586F9BC}" destId="{D90C4914-76DA-B241-A4A1-0E0FA3D3BAC1}" srcOrd="3" destOrd="0" presId="urn:microsoft.com/office/officeart/2005/8/layout/lProcess3"/>
    <dgm:cxn modelId="{3DDD9FF6-35C5-A845-9105-61BD1FA32233}" type="presParOf" srcId="{A2A8C87C-7192-734B-A6B1-67EDF586F9BC}" destId="{3E5CEDE3-B9C8-7041-B41C-1DAB5AC03FDD}" srcOrd="4" destOrd="0" presId="urn:microsoft.com/office/officeart/2005/8/layout/lProcess3"/>
    <dgm:cxn modelId="{82902C0B-70EB-F842-B742-CE6771110982}" type="presParOf" srcId="{A2A8C87C-7192-734B-A6B1-67EDF586F9BC}" destId="{03F7CE87-0429-EE43-8EDC-C2A87EE30261}" srcOrd="5" destOrd="0" presId="urn:microsoft.com/office/officeart/2005/8/layout/lProcess3"/>
    <dgm:cxn modelId="{01F991F3-1969-F94E-9E0A-AF3113D866A8}" type="presParOf" srcId="{A2A8C87C-7192-734B-A6B1-67EDF586F9BC}" destId="{53BED40B-08B5-4A4A-A75A-F405E38E94B6}" srcOrd="6" destOrd="0" presId="urn:microsoft.com/office/officeart/2005/8/layout/lProcess3"/>
    <dgm:cxn modelId="{D52E8D1A-043E-C84B-A71A-9700B8E4A0CF}" type="presParOf" srcId="{A2A8C87C-7192-734B-A6B1-67EDF586F9BC}" destId="{FA3B9838-6475-8447-ADE7-B6888BED9D9F}" srcOrd="7" destOrd="0" presId="urn:microsoft.com/office/officeart/2005/8/layout/lProcess3"/>
    <dgm:cxn modelId="{523669AD-82EA-3A4E-955A-0D56AAC3F3D7}" type="presParOf" srcId="{A2A8C87C-7192-734B-A6B1-67EDF586F9BC}" destId="{EFDB9663-D94C-424A-8A9E-DC161D349524}" srcOrd="8" destOrd="0" presId="urn:microsoft.com/office/officeart/2005/8/layout/lProcess3"/>
    <dgm:cxn modelId="{BD680FA5-F179-5E49-9041-DA67C031655E}" type="presParOf" srcId="{F725FDB8-6D92-AF49-9BC9-1079785C12BC}" destId="{637A4E5C-4EE7-9049-ADE0-7B58C91F90AD}" srcOrd="9" destOrd="0" presId="urn:microsoft.com/office/officeart/2005/8/layout/lProcess3"/>
    <dgm:cxn modelId="{34E17CCC-DFC8-6D4B-8551-72EEC8C80E4F}" type="presParOf" srcId="{F725FDB8-6D92-AF49-9BC9-1079785C12BC}" destId="{24F69FD6-E52E-6A4C-A5A7-06DA25F37E6D}" srcOrd="10" destOrd="0" presId="urn:microsoft.com/office/officeart/2005/8/layout/lProcess3"/>
    <dgm:cxn modelId="{585FDC02-7A08-B043-B5B8-42B1310D548A}" type="presParOf" srcId="{24F69FD6-E52E-6A4C-A5A7-06DA25F37E6D}" destId="{399ABBB8-D006-BC40-B7CD-627836850F39}" srcOrd="0" destOrd="0" presId="urn:microsoft.com/office/officeart/2005/8/layout/lProcess3"/>
    <dgm:cxn modelId="{4C045E4A-C1F5-234C-BC1A-1C4DCB5FEAE4}" type="presParOf" srcId="{24F69FD6-E52E-6A4C-A5A7-06DA25F37E6D}" destId="{38E4257A-76C5-0240-AFEA-34BF4439F3A9}" srcOrd="1" destOrd="0" presId="urn:microsoft.com/office/officeart/2005/8/layout/lProcess3"/>
    <dgm:cxn modelId="{9E295AB3-9AE2-0042-887F-0D034DDFCC8F}" type="presParOf" srcId="{24F69FD6-E52E-6A4C-A5A7-06DA25F37E6D}" destId="{3E52BEC2-7414-0C4C-A697-31759129D799}" srcOrd="2" destOrd="0" presId="urn:microsoft.com/office/officeart/2005/8/layout/lProcess3"/>
    <dgm:cxn modelId="{14B62751-8EC2-9F41-A902-142A5007816B}" type="presParOf" srcId="{24F69FD6-E52E-6A4C-A5A7-06DA25F37E6D}" destId="{ED76D411-41F0-CD49-A87F-7E256CB517C8}" srcOrd="3" destOrd="0" presId="urn:microsoft.com/office/officeart/2005/8/layout/lProcess3"/>
    <dgm:cxn modelId="{E9006ABE-08F2-BF4F-82AC-DF8F6EC36255}" type="presParOf" srcId="{24F69FD6-E52E-6A4C-A5A7-06DA25F37E6D}" destId="{793624BD-FC8E-1248-9751-D089B763348B}" srcOrd="4" destOrd="0" presId="urn:microsoft.com/office/officeart/2005/8/layout/lProcess3"/>
    <dgm:cxn modelId="{A51B30D8-DF76-8E44-8EBA-C72832515013}" type="presParOf" srcId="{24F69FD6-E52E-6A4C-A5A7-06DA25F37E6D}" destId="{FD0C5389-D562-BC4E-85F3-9E0D9B4DD4A8}" srcOrd="5" destOrd="0" presId="urn:microsoft.com/office/officeart/2005/8/layout/lProcess3"/>
    <dgm:cxn modelId="{438A29C1-8CFE-954F-BB87-B1EB3282B7C1}" type="presParOf" srcId="{24F69FD6-E52E-6A4C-A5A7-06DA25F37E6D}" destId="{5A666546-0DC6-024A-8B8B-3BC95B89817F}" srcOrd="6" destOrd="0" presId="urn:microsoft.com/office/officeart/2005/8/layout/lProcess3"/>
    <dgm:cxn modelId="{D38A7D77-5D74-6642-9E9E-63CF53D598F3}" type="presParOf" srcId="{24F69FD6-E52E-6A4C-A5A7-06DA25F37E6D}" destId="{FB471CCB-85E0-0B46-9E31-2690761A502E}" srcOrd="7" destOrd="0" presId="urn:microsoft.com/office/officeart/2005/8/layout/lProcess3"/>
    <dgm:cxn modelId="{ECA18FD2-7521-4445-9072-9C4A94888C59}" type="presParOf" srcId="{24F69FD6-E52E-6A4C-A5A7-06DA25F37E6D}" destId="{37829596-CDDE-A54E-AFDF-D328C67CB8F8}" srcOrd="8"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4DE4AB-D157-934B-A3E4-7EF824F17773}">
      <dsp:nvSpPr>
        <dsp:cNvPr id="0" name=""/>
        <dsp:cNvSpPr/>
      </dsp:nvSpPr>
      <dsp:spPr>
        <a:xfrm>
          <a:off x="2088" y="165417"/>
          <a:ext cx="1500187" cy="60007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t>Receive the Mission</a:t>
          </a:r>
        </a:p>
      </dsp:txBody>
      <dsp:txXfrm>
        <a:off x="302125" y="165417"/>
        <a:ext cx="900113" cy="600074"/>
      </dsp:txXfrm>
    </dsp:sp>
    <dsp:sp modelId="{4F93EDFC-4989-474C-BA65-8BC95CA79A0D}">
      <dsp:nvSpPr>
        <dsp:cNvPr id="0" name=""/>
        <dsp:cNvSpPr/>
      </dsp:nvSpPr>
      <dsp:spPr>
        <a:xfrm>
          <a:off x="1307251" y="216424"/>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Review MISO Programs</a:t>
          </a:r>
        </a:p>
      </dsp:txBody>
      <dsp:txXfrm>
        <a:off x="1556282" y="216424"/>
        <a:ext cx="747093" cy="498062"/>
      </dsp:txXfrm>
    </dsp:sp>
    <dsp:sp modelId="{1ADD7969-67F0-C349-84E1-3567F71FB4ED}">
      <dsp:nvSpPr>
        <dsp:cNvPr id="0" name=""/>
        <dsp:cNvSpPr/>
      </dsp:nvSpPr>
      <dsp:spPr>
        <a:xfrm>
          <a:off x="2378085" y="216424"/>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Review MISO Series</a:t>
          </a:r>
        </a:p>
      </dsp:txBody>
      <dsp:txXfrm>
        <a:off x="2627116" y="216424"/>
        <a:ext cx="747093" cy="498062"/>
      </dsp:txXfrm>
    </dsp:sp>
    <dsp:sp modelId="{9D2E7BB7-AE4D-4F41-8309-5F70E04D8E4C}">
      <dsp:nvSpPr>
        <dsp:cNvPr id="0" name=""/>
        <dsp:cNvSpPr/>
      </dsp:nvSpPr>
      <dsp:spPr>
        <a:xfrm>
          <a:off x="3448919" y="216424"/>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Review:</a:t>
          </a:r>
          <a:br>
            <a:rPr lang="en-US" sz="800" kern="1200" dirty="0"/>
          </a:br>
          <a:r>
            <a:rPr lang="en-US" sz="800" kern="1200" dirty="0"/>
            <a:t>MO, PTAL, Themes, Limitations</a:t>
          </a:r>
        </a:p>
      </dsp:txBody>
      <dsp:txXfrm>
        <a:off x="3697950" y="216424"/>
        <a:ext cx="747093" cy="498062"/>
      </dsp:txXfrm>
    </dsp:sp>
    <dsp:sp modelId="{7C3D2506-C259-6647-A168-6C9EB16BBD3D}">
      <dsp:nvSpPr>
        <dsp:cNvPr id="0" name=""/>
        <dsp:cNvSpPr/>
      </dsp:nvSpPr>
      <dsp:spPr>
        <a:xfrm>
          <a:off x="4519752" y="216424"/>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Prepare Planning Guidance</a:t>
          </a:r>
        </a:p>
      </dsp:txBody>
      <dsp:txXfrm>
        <a:off x="4768783" y="216424"/>
        <a:ext cx="747093" cy="498062"/>
      </dsp:txXfrm>
    </dsp:sp>
    <dsp:sp modelId="{BE9FBCD3-935E-B141-A111-4087C87D9640}">
      <dsp:nvSpPr>
        <dsp:cNvPr id="0" name=""/>
        <dsp:cNvSpPr/>
      </dsp:nvSpPr>
      <dsp:spPr>
        <a:xfrm>
          <a:off x="2088" y="849503"/>
          <a:ext cx="1500187" cy="60007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t>Mission Analysis</a:t>
          </a:r>
        </a:p>
      </dsp:txBody>
      <dsp:txXfrm>
        <a:off x="302125" y="849503"/>
        <a:ext cx="900113" cy="600074"/>
      </dsp:txXfrm>
    </dsp:sp>
    <dsp:sp modelId="{88DD1A04-9CF9-874F-94D8-A55AD393EAAD}">
      <dsp:nvSpPr>
        <dsp:cNvPr id="0" name=""/>
        <dsp:cNvSpPr/>
      </dsp:nvSpPr>
      <dsp:spPr>
        <a:xfrm>
          <a:off x="1307251" y="900509"/>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Review Previous MA Brief</a:t>
          </a:r>
        </a:p>
      </dsp:txBody>
      <dsp:txXfrm>
        <a:off x="1556282" y="900509"/>
        <a:ext cx="747093" cy="498062"/>
      </dsp:txXfrm>
    </dsp:sp>
    <dsp:sp modelId="{A4E4C00A-B7EE-3A4F-9D9C-359DDE19442B}">
      <dsp:nvSpPr>
        <dsp:cNvPr id="0" name=""/>
        <dsp:cNvSpPr/>
      </dsp:nvSpPr>
      <dsp:spPr>
        <a:xfrm>
          <a:off x="2378085" y="900509"/>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Prepare Friendly Assessment</a:t>
          </a:r>
        </a:p>
      </dsp:txBody>
      <dsp:txXfrm>
        <a:off x="2627116" y="900509"/>
        <a:ext cx="747093" cy="498062"/>
      </dsp:txXfrm>
    </dsp:sp>
    <dsp:sp modelId="{6C1A1820-9AB7-E74C-9578-9D1DE2D1731A}">
      <dsp:nvSpPr>
        <dsp:cNvPr id="0" name=""/>
        <dsp:cNvSpPr/>
      </dsp:nvSpPr>
      <dsp:spPr>
        <a:xfrm>
          <a:off x="3448919" y="900509"/>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Update or Prepare </a:t>
          </a:r>
        </a:p>
        <a:p>
          <a:pPr marL="0" lvl="0" indent="0" algn="ctr" defTabSz="355600">
            <a:lnSpc>
              <a:spcPct val="90000"/>
            </a:lnSpc>
            <a:spcBef>
              <a:spcPct val="0"/>
            </a:spcBef>
            <a:spcAft>
              <a:spcPct val="35000"/>
            </a:spcAft>
            <a:buNone/>
          </a:pPr>
          <a:r>
            <a:rPr lang="en-US" sz="800" kern="1200" dirty="0"/>
            <a:t>PMESII-PT</a:t>
          </a:r>
        </a:p>
      </dsp:txBody>
      <dsp:txXfrm>
        <a:off x="3697950" y="900509"/>
        <a:ext cx="747093" cy="498062"/>
      </dsp:txXfrm>
    </dsp:sp>
    <dsp:sp modelId="{9E2B883B-8F45-7248-8015-A035F1D3C832}">
      <dsp:nvSpPr>
        <dsp:cNvPr id="0" name=""/>
        <dsp:cNvSpPr/>
      </dsp:nvSpPr>
      <dsp:spPr>
        <a:xfrm>
          <a:off x="4519752" y="900509"/>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Prepare Operational Protection</a:t>
          </a:r>
        </a:p>
      </dsp:txBody>
      <dsp:txXfrm>
        <a:off x="4768783" y="900509"/>
        <a:ext cx="747093" cy="498062"/>
      </dsp:txXfrm>
    </dsp:sp>
    <dsp:sp modelId="{7D5B1C70-1249-1142-AF79-5AC006DAB388}">
      <dsp:nvSpPr>
        <dsp:cNvPr id="0" name=""/>
        <dsp:cNvSpPr/>
      </dsp:nvSpPr>
      <dsp:spPr>
        <a:xfrm>
          <a:off x="5590586" y="900509"/>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MO Analysis</a:t>
          </a:r>
        </a:p>
      </dsp:txBody>
      <dsp:txXfrm>
        <a:off x="5839617" y="900509"/>
        <a:ext cx="747093" cy="498062"/>
      </dsp:txXfrm>
    </dsp:sp>
    <dsp:sp modelId="{D013FC42-7934-D042-A059-14743AD5AA92}">
      <dsp:nvSpPr>
        <dsp:cNvPr id="0" name=""/>
        <dsp:cNvSpPr/>
      </dsp:nvSpPr>
      <dsp:spPr>
        <a:xfrm>
          <a:off x="6661420" y="900509"/>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Request Staff Estimates</a:t>
          </a:r>
        </a:p>
      </dsp:txBody>
      <dsp:txXfrm>
        <a:off x="6910451" y="900509"/>
        <a:ext cx="747093" cy="498062"/>
      </dsp:txXfrm>
    </dsp:sp>
    <dsp:sp modelId="{5DFE3415-6B0B-1E4C-8EEB-2E95A4B3C319}">
      <dsp:nvSpPr>
        <dsp:cNvPr id="0" name=""/>
        <dsp:cNvSpPr/>
      </dsp:nvSpPr>
      <dsp:spPr>
        <a:xfrm>
          <a:off x="7732254" y="900509"/>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Conduct COG Analysis</a:t>
          </a:r>
        </a:p>
      </dsp:txBody>
      <dsp:txXfrm>
        <a:off x="7981285" y="900509"/>
        <a:ext cx="747093" cy="498062"/>
      </dsp:txXfrm>
    </dsp:sp>
    <dsp:sp modelId="{FFBA3F58-507C-B147-A4CD-86D8088AE0FC}">
      <dsp:nvSpPr>
        <dsp:cNvPr id="0" name=""/>
        <dsp:cNvSpPr/>
      </dsp:nvSpPr>
      <dsp:spPr>
        <a:xfrm>
          <a:off x="8803088" y="900509"/>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MA Brief</a:t>
          </a:r>
        </a:p>
      </dsp:txBody>
      <dsp:txXfrm>
        <a:off x="9052119" y="900509"/>
        <a:ext cx="747093" cy="498062"/>
      </dsp:txXfrm>
    </dsp:sp>
    <dsp:sp modelId="{3143FEB4-EFE4-7C44-9D90-138F89385839}">
      <dsp:nvSpPr>
        <dsp:cNvPr id="0" name=""/>
        <dsp:cNvSpPr/>
      </dsp:nvSpPr>
      <dsp:spPr>
        <a:xfrm>
          <a:off x="9873922" y="900509"/>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Mission Statement Approved</a:t>
          </a:r>
        </a:p>
      </dsp:txBody>
      <dsp:txXfrm>
        <a:off x="10122953" y="900509"/>
        <a:ext cx="747093" cy="498062"/>
      </dsp:txXfrm>
    </dsp:sp>
    <dsp:sp modelId="{5BEB11E1-016A-BA41-9ADF-275B8DED6703}">
      <dsp:nvSpPr>
        <dsp:cNvPr id="0" name=""/>
        <dsp:cNvSpPr/>
      </dsp:nvSpPr>
      <dsp:spPr>
        <a:xfrm>
          <a:off x="2088" y="1533588"/>
          <a:ext cx="1500187" cy="60007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t>COA DEV</a:t>
          </a:r>
        </a:p>
      </dsp:txBody>
      <dsp:txXfrm>
        <a:off x="302125" y="1533588"/>
        <a:ext cx="900113" cy="600074"/>
      </dsp:txXfrm>
    </dsp:sp>
    <dsp:sp modelId="{67F28B69-769C-814A-8CC1-545393C7BA4E}">
      <dsp:nvSpPr>
        <dsp:cNvPr id="0" name=""/>
        <dsp:cNvSpPr/>
      </dsp:nvSpPr>
      <dsp:spPr>
        <a:xfrm>
          <a:off x="1307251" y="1584595"/>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Review Previous COA Brief</a:t>
          </a:r>
        </a:p>
      </dsp:txBody>
      <dsp:txXfrm>
        <a:off x="1556282" y="1584595"/>
        <a:ext cx="747093" cy="498062"/>
      </dsp:txXfrm>
    </dsp:sp>
    <dsp:sp modelId="{FCF7481A-C215-2040-B5A4-A27C9727AA2B}">
      <dsp:nvSpPr>
        <dsp:cNvPr id="0" name=""/>
        <dsp:cNvSpPr/>
      </dsp:nvSpPr>
      <dsp:spPr>
        <a:xfrm>
          <a:off x="2378085" y="1584595"/>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Review Refined Operational Approach</a:t>
          </a:r>
        </a:p>
      </dsp:txBody>
      <dsp:txXfrm>
        <a:off x="2627116" y="1584595"/>
        <a:ext cx="747093" cy="498062"/>
      </dsp:txXfrm>
    </dsp:sp>
    <dsp:sp modelId="{9D1ED020-66F9-264E-A8D4-15E40779BE8B}">
      <dsp:nvSpPr>
        <dsp:cNvPr id="0" name=""/>
        <dsp:cNvSpPr/>
      </dsp:nvSpPr>
      <dsp:spPr>
        <a:xfrm>
          <a:off x="3448919" y="1584595"/>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Review Enemy COA, Staff Estimates, CCIRs</a:t>
          </a:r>
        </a:p>
      </dsp:txBody>
      <dsp:txXfrm>
        <a:off x="3697950" y="1584595"/>
        <a:ext cx="747093" cy="498062"/>
      </dsp:txXfrm>
    </dsp:sp>
    <dsp:sp modelId="{335D2269-9B85-2E4C-8562-008E4E335149}">
      <dsp:nvSpPr>
        <dsp:cNvPr id="0" name=""/>
        <dsp:cNvSpPr/>
      </dsp:nvSpPr>
      <dsp:spPr>
        <a:xfrm>
          <a:off x="4519752" y="1584595"/>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Prepare Evaluation Criteria</a:t>
          </a:r>
        </a:p>
      </dsp:txBody>
      <dsp:txXfrm>
        <a:off x="4768783" y="1584595"/>
        <a:ext cx="747093" cy="498062"/>
      </dsp:txXfrm>
    </dsp:sp>
    <dsp:sp modelId="{4B920AC0-B2D6-8942-8939-C6D65AA39465}">
      <dsp:nvSpPr>
        <dsp:cNvPr id="0" name=""/>
        <dsp:cNvSpPr/>
      </dsp:nvSpPr>
      <dsp:spPr>
        <a:xfrm>
          <a:off x="5590586" y="1584595"/>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Supporting MISO Objective (SMO) Development</a:t>
          </a:r>
        </a:p>
      </dsp:txBody>
      <dsp:txXfrm>
        <a:off x="5839617" y="1584595"/>
        <a:ext cx="747093" cy="498062"/>
      </dsp:txXfrm>
    </dsp:sp>
    <dsp:sp modelId="{D70C76F1-45D8-8943-B510-4E98DEED59A9}">
      <dsp:nvSpPr>
        <dsp:cNvPr id="0" name=""/>
        <dsp:cNvSpPr/>
      </dsp:nvSpPr>
      <dsp:spPr>
        <a:xfrm>
          <a:off x="6661420" y="1584595"/>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Resource Requirements</a:t>
          </a:r>
        </a:p>
      </dsp:txBody>
      <dsp:txXfrm>
        <a:off x="6910451" y="1584595"/>
        <a:ext cx="747093" cy="498062"/>
      </dsp:txXfrm>
    </dsp:sp>
    <dsp:sp modelId="{1C2F5888-11DC-D440-968A-5C22571F11ED}">
      <dsp:nvSpPr>
        <dsp:cNvPr id="0" name=""/>
        <dsp:cNvSpPr/>
      </dsp:nvSpPr>
      <dsp:spPr>
        <a:xfrm>
          <a:off x="7746168" y="1584595"/>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Area Analysis</a:t>
          </a:r>
        </a:p>
      </dsp:txBody>
      <dsp:txXfrm>
        <a:off x="7995199" y="1584595"/>
        <a:ext cx="747093" cy="498062"/>
      </dsp:txXfrm>
    </dsp:sp>
    <dsp:sp modelId="{F88522FE-C8C0-5C40-BA03-0B225116A76B}">
      <dsp:nvSpPr>
        <dsp:cNvPr id="0" name=""/>
        <dsp:cNvSpPr/>
      </dsp:nvSpPr>
      <dsp:spPr>
        <a:xfrm>
          <a:off x="8803088" y="1584595"/>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PTA Development</a:t>
          </a:r>
        </a:p>
      </dsp:txBody>
      <dsp:txXfrm>
        <a:off x="9052119" y="1584595"/>
        <a:ext cx="747093" cy="498062"/>
      </dsp:txXfrm>
    </dsp:sp>
    <dsp:sp modelId="{B725BE65-22E6-A84A-B408-B9C7C9C9E150}">
      <dsp:nvSpPr>
        <dsp:cNvPr id="0" name=""/>
        <dsp:cNvSpPr/>
      </dsp:nvSpPr>
      <dsp:spPr>
        <a:xfrm>
          <a:off x="9873922" y="1584595"/>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Prepare Risk Assessment</a:t>
          </a:r>
        </a:p>
      </dsp:txBody>
      <dsp:txXfrm>
        <a:off x="10122953" y="1584595"/>
        <a:ext cx="747093" cy="498062"/>
      </dsp:txXfrm>
    </dsp:sp>
    <dsp:sp modelId="{77CF020B-47E0-F54D-BAB4-098DAE0EE081}">
      <dsp:nvSpPr>
        <dsp:cNvPr id="0" name=""/>
        <dsp:cNvSpPr/>
      </dsp:nvSpPr>
      <dsp:spPr>
        <a:xfrm>
          <a:off x="10944756" y="1584595"/>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Prepare CONOP Sketch</a:t>
          </a:r>
        </a:p>
      </dsp:txBody>
      <dsp:txXfrm>
        <a:off x="11193787" y="1584595"/>
        <a:ext cx="747093" cy="498062"/>
      </dsp:txXfrm>
    </dsp:sp>
    <dsp:sp modelId="{1A4D5F70-9A81-FD47-890C-6928BE164FE4}">
      <dsp:nvSpPr>
        <dsp:cNvPr id="0" name=""/>
        <dsp:cNvSpPr/>
      </dsp:nvSpPr>
      <dsp:spPr>
        <a:xfrm>
          <a:off x="2088" y="2217674"/>
          <a:ext cx="1500187" cy="60007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t>COA Analysis</a:t>
          </a:r>
        </a:p>
      </dsp:txBody>
      <dsp:txXfrm>
        <a:off x="302125" y="2217674"/>
        <a:ext cx="900113" cy="600074"/>
      </dsp:txXfrm>
    </dsp:sp>
    <dsp:sp modelId="{50DA7062-E1EA-E34C-81EC-F07D8C1B5C69}">
      <dsp:nvSpPr>
        <dsp:cNvPr id="0" name=""/>
        <dsp:cNvSpPr/>
      </dsp:nvSpPr>
      <dsp:spPr>
        <a:xfrm>
          <a:off x="1307251" y="2268680"/>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COA vs Evaluation Criteria</a:t>
          </a:r>
        </a:p>
      </dsp:txBody>
      <dsp:txXfrm>
        <a:off x="1556282" y="2268680"/>
        <a:ext cx="747093" cy="498062"/>
      </dsp:txXfrm>
    </dsp:sp>
    <dsp:sp modelId="{ABA4EAB6-DB3C-5B47-98C0-89621D2E6900}">
      <dsp:nvSpPr>
        <dsp:cNvPr id="0" name=""/>
        <dsp:cNvSpPr/>
      </dsp:nvSpPr>
      <dsp:spPr>
        <a:xfrm>
          <a:off x="2378085" y="2268680"/>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COA vs Enemy COAs</a:t>
          </a:r>
        </a:p>
      </dsp:txBody>
      <dsp:txXfrm>
        <a:off x="2627116" y="2268680"/>
        <a:ext cx="747093" cy="498062"/>
      </dsp:txXfrm>
    </dsp:sp>
    <dsp:sp modelId="{83EE8CD5-4A94-9947-9FD2-F40FE24B1AB6}">
      <dsp:nvSpPr>
        <dsp:cNvPr id="0" name=""/>
        <dsp:cNvSpPr/>
      </dsp:nvSpPr>
      <dsp:spPr>
        <a:xfrm>
          <a:off x="3448919" y="2268680"/>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Refined COAs</a:t>
          </a:r>
        </a:p>
      </dsp:txBody>
      <dsp:txXfrm>
        <a:off x="3697950" y="2268680"/>
        <a:ext cx="747093" cy="498062"/>
      </dsp:txXfrm>
    </dsp:sp>
    <dsp:sp modelId="{F139B51C-00E2-D049-A0EA-7D45858D099D}">
      <dsp:nvSpPr>
        <dsp:cNvPr id="0" name=""/>
        <dsp:cNvSpPr/>
      </dsp:nvSpPr>
      <dsp:spPr>
        <a:xfrm>
          <a:off x="4519752" y="2268680"/>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Synchronization Matrices</a:t>
          </a:r>
        </a:p>
      </dsp:txBody>
      <dsp:txXfrm>
        <a:off x="4768783" y="2268680"/>
        <a:ext cx="747093" cy="498062"/>
      </dsp:txXfrm>
    </dsp:sp>
    <dsp:sp modelId="{BF6F3D9D-690E-5043-A644-39219543BB34}">
      <dsp:nvSpPr>
        <dsp:cNvPr id="0" name=""/>
        <dsp:cNvSpPr/>
      </dsp:nvSpPr>
      <dsp:spPr>
        <a:xfrm>
          <a:off x="5590586" y="2268680"/>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Potential Decision Points</a:t>
          </a:r>
        </a:p>
      </dsp:txBody>
      <dsp:txXfrm>
        <a:off x="5839617" y="2268680"/>
        <a:ext cx="747093" cy="498062"/>
      </dsp:txXfrm>
    </dsp:sp>
    <dsp:sp modelId="{5D7B6675-F00E-CA4C-AB1C-748C46F7C5E4}">
      <dsp:nvSpPr>
        <dsp:cNvPr id="0" name=""/>
        <dsp:cNvSpPr/>
      </dsp:nvSpPr>
      <dsp:spPr>
        <a:xfrm>
          <a:off x="2088" y="2901759"/>
          <a:ext cx="1500187" cy="60007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t>COA Comparison</a:t>
          </a:r>
        </a:p>
      </dsp:txBody>
      <dsp:txXfrm>
        <a:off x="302125" y="2901759"/>
        <a:ext cx="900113" cy="600074"/>
      </dsp:txXfrm>
    </dsp:sp>
    <dsp:sp modelId="{7C58CBB2-6B59-3A4E-A0F2-7ECF50BCDBB3}">
      <dsp:nvSpPr>
        <dsp:cNvPr id="0" name=""/>
        <dsp:cNvSpPr/>
      </dsp:nvSpPr>
      <dsp:spPr>
        <a:xfrm>
          <a:off x="1307251" y="2952766"/>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Evaluated COA Scores</a:t>
          </a:r>
        </a:p>
      </dsp:txBody>
      <dsp:txXfrm>
        <a:off x="1556282" y="2952766"/>
        <a:ext cx="747093" cy="498062"/>
      </dsp:txXfrm>
    </dsp:sp>
    <dsp:sp modelId="{3E5CEDE3-B9C8-7041-B41C-1DAB5AC03FDD}">
      <dsp:nvSpPr>
        <dsp:cNvPr id="0" name=""/>
        <dsp:cNvSpPr/>
      </dsp:nvSpPr>
      <dsp:spPr>
        <a:xfrm>
          <a:off x="2378085" y="2952766"/>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Prepare Differences, Advantages, Risks</a:t>
          </a:r>
        </a:p>
      </dsp:txBody>
      <dsp:txXfrm>
        <a:off x="2627116" y="2952766"/>
        <a:ext cx="747093" cy="498062"/>
      </dsp:txXfrm>
    </dsp:sp>
    <dsp:sp modelId="{53BED40B-08B5-4A4A-A75A-F405E38E94B6}">
      <dsp:nvSpPr>
        <dsp:cNvPr id="0" name=""/>
        <dsp:cNvSpPr/>
      </dsp:nvSpPr>
      <dsp:spPr>
        <a:xfrm>
          <a:off x="3448919" y="2952766"/>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Prepare Recommended COA</a:t>
          </a:r>
        </a:p>
      </dsp:txBody>
      <dsp:txXfrm>
        <a:off x="3697950" y="2952766"/>
        <a:ext cx="747093" cy="498062"/>
      </dsp:txXfrm>
    </dsp:sp>
    <dsp:sp modelId="{EFDB9663-D94C-424A-8A9E-DC161D349524}">
      <dsp:nvSpPr>
        <dsp:cNvPr id="0" name=""/>
        <dsp:cNvSpPr/>
      </dsp:nvSpPr>
      <dsp:spPr>
        <a:xfrm>
          <a:off x="4519752" y="2952766"/>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Prepare Revised CCIR</a:t>
          </a:r>
        </a:p>
      </dsp:txBody>
      <dsp:txXfrm>
        <a:off x="4768783" y="2952766"/>
        <a:ext cx="747093" cy="498062"/>
      </dsp:txXfrm>
    </dsp:sp>
    <dsp:sp modelId="{399ABBB8-D006-BC40-B7CD-627836850F39}">
      <dsp:nvSpPr>
        <dsp:cNvPr id="0" name=""/>
        <dsp:cNvSpPr/>
      </dsp:nvSpPr>
      <dsp:spPr>
        <a:xfrm>
          <a:off x="2088" y="3585845"/>
          <a:ext cx="1500187" cy="60007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8255" rIns="0" bIns="8255" numCol="1" spcCol="1270" anchor="ctr" anchorCtr="0">
          <a:noAutofit/>
        </a:bodyPr>
        <a:lstStyle/>
        <a:p>
          <a:pPr marL="0" lvl="0" indent="0" algn="ctr" defTabSz="577850">
            <a:lnSpc>
              <a:spcPct val="90000"/>
            </a:lnSpc>
            <a:spcBef>
              <a:spcPct val="0"/>
            </a:spcBef>
            <a:spcAft>
              <a:spcPct val="35000"/>
            </a:spcAft>
            <a:buNone/>
          </a:pPr>
          <a:r>
            <a:rPr lang="en-US" sz="1300" kern="1200" dirty="0"/>
            <a:t>COA Decision Brief</a:t>
          </a:r>
        </a:p>
      </dsp:txBody>
      <dsp:txXfrm>
        <a:off x="302125" y="3585845"/>
        <a:ext cx="900113" cy="600074"/>
      </dsp:txXfrm>
    </dsp:sp>
    <dsp:sp modelId="{3E52BEC2-7414-0C4C-A697-31759129D799}">
      <dsp:nvSpPr>
        <dsp:cNvPr id="0" name=""/>
        <dsp:cNvSpPr/>
      </dsp:nvSpPr>
      <dsp:spPr>
        <a:xfrm>
          <a:off x="1307251" y="3636851"/>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Adjustments to COA</a:t>
          </a:r>
        </a:p>
      </dsp:txBody>
      <dsp:txXfrm>
        <a:off x="1556282" y="3636851"/>
        <a:ext cx="747093" cy="498062"/>
      </dsp:txXfrm>
    </dsp:sp>
    <dsp:sp modelId="{793624BD-FC8E-1248-9751-D089B763348B}">
      <dsp:nvSpPr>
        <dsp:cNvPr id="0" name=""/>
        <dsp:cNvSpPr/>
      </dsp:nvSpPr>
      <dsp:spPr>
        <a:xfrm>
          <a:off x="2378085" y="3636851"/>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Adjustments to CDR’s Intent</a:t>
          </a:r>
        </a:p>
      </dsp:txBody>
      <dsp:txXfrm>
        <a:off x="2627116" y="3636851"/>
        <a:ext cx="747093" cy="498062"/>
      </dsp:txXfrm>
    </dsp:sp>
    <dsp:sp modelId="{5A666546-0DC6-024A-8B8B-3BC95B89817F}">
      <dsp:nvSpPr>
        <dsp:cNvPr id="0" name=""/>
        <dsp:cNvSpPr/>
      </dsp:nvSpPr>
      <dsp:spPr>
        <a:xfrm>
          <a:off x="3448919" y="3636851"/>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Updated CDR’s Estimate</a:t>
          </a:r>
        </a:p>
      </dsp:txBody>
      <dsp:txXfrm>
        <a:off x="3697950" y="3636851"/>
        <a:ext cx="747093" cy="498062"/>
      </dsp:txXfrm>
    </dsp:sp>
    <dsp:sp modelId="{37829596-CDDE-A54E-AFDF-D328C67CB8F8}">
      <dsp:nvSpPr>
        <dsp:cNvPr id="0" name=""/>
        <dsp:cNvSpPr/>
      </dsp:nvSpPr>
      <dsp:spPr>
        <a:xfrm>
          <a:off x="4519752" y="3636851"/>
          <a:ext cx="1245155" cy="49806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160" tIns="5080" rIns="0" bIns="5080" numCol="1" spcCol="1270" anchor="ctr" anchorCtr="0">
          <a:noAutofit/>
        </a:bodyPr>
        <a:lstStyle/>
        <a:p>
          <a:pPr marL="0" lvl="0" indent="0" algn="ctr" defTabSz="355600">
            <a:lnSpc>
              <a:spcPct val="90000"/>
            </a:lnSpc>
            <a:spcBef>
              <a:spcPct val="0"/>
            </a:spcBef>
            <a:spcAft>
              <a:spcPct val="35000"/>
            </a:spcAft>
            <a:buNone/>
          </a:pPr>
          <a:r>
            <a:rPr lang="en-US" sz="800" kern="1200" dirty="0"/>
            <a:t>Approved COA</a:t>
          </a:r>
        </a:p>
      </dsp:txBody>
      <dsp:txXfrm>
        <a:off x="4768783" y="3636851"/>
        <a:ext cx="747093" cy="49806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FB3C38-9763-6F4C-A7D9-969506B2DC7C}" type="datetimeFigureOut">
              <a:rPr lang="en-US" smtClean="0"/>
              <a:t>3/29/23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8299DB-5C35-B240-BD12-6A7E2DEC0E30}" type="slidenum">
              <a:rPr lang="en-US" smtClean="0"/>
              <a:t>‹#›</a:t>
            </a:fld>
            <a:endParaRPr lang="en-US" dirty="0"/>
          </a:p>
        </p:txBody>
      </p:sp>
    </p:spTree>
    <p:extLst>
      <p:ext uri="{BB962C8B-B14F-4D97-AF65-F5344CB8AC3E}">
        <p14:creationId xmlns:p14="http://schemas.microsoft.com/office/powerpoint/2010/main" val="3294700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 name="PlaceHolder 1"/>
          <p:cNvSpPr>
            <a:spLocks noGrp="1" noRot="1" noChangeAspect="1"/>
          </p:cNvSpPr>
          <p:nvPr>
            <p:ph type="sldImg"/>
          </p:nvPr>
        </p:nvSpPr>
        <p:spPr>
          <a:xfrm>
            <a:off x="533400" y="763588"/>
            <a:ext cx="6705600" cy="3771900"/>
          </a:xfrm>
          <a:prstGeom prst="rect">
            <a:avLst/>
          </a:prstGeom>
          <a:ln w="0">
            <a:noFill/>
          </a:ln>
        </p:spPr>
      </p:sp>
      <p:sp>
        <p:nvSpPr>
          <p:cNvPr id="635" name="PlaceHolder 2"/>
          <p:cNvSpPr>
            <a:spLocks noGrp="1"/>
          </p:cNvSpPr>
          <p:nvPr>
            <p:ph type="body"/>
          </p:nvPr>
        </p:nvSpPr>
        <p:spPr>
          <a:xfrm>
            <a:off x="777240" y="4777560"/>
            <a:ext cx="6217200" cy="4525560"/>
          </a:xfrm>
          <a:prstGeom prst="rect">
            <a:avLst/>
          </a:prstGeom>
          <a:noFill/>
          <a:ln w="0">
            <a:noFill/>
          </a:ln>
        </p:spPr>
        <p:txBody>
          <a:bodyPr lIns="0" tIns="0" rIns="0" bIns="0" anchor="t">
            <a:noAutofit/>
          </a:bodyPr>
          <a:lstStyle/>
          <a:p>
            <a:pPr marL="216000" indent="-216000">
              <a:lnSpc>
                <a:spcPct val="100000"/>
              </a:lnSpc>
              <a:buClr>
                <a:srgbClr val="000000"/>
              </a:buClr>
              <a:buSzPct val="45000"/>
              <a:buFont typeface="Wingdings" charset="2"/>
              <a:buChar char=""/>
              <a:tabLst>
                <a:tab pos="355680" algn="l"/>
                <a:tab pos="711360" algn="l"/>
                <a:tab pos="1066680" algn="l"/>
                <a:tab pos="1422360" algn="l"/>
                <a:tab pos="1778040" algn="l"/>
                <a:tab pos="2133720" algn="l"/>
                <a:tab pos="2489040" algn="l"/>
                <a:tab pos="2844720" algn="l"/>
                <a:tab pos="3200400" algn="l"/>
                <a:tab pos="3556080" algn="l"/>
                <a:tab pos="3911760" algn="l"/>
                <a:tab pos="4267080" algn="l"/>
              </a:tabLst>
            </a:pPr>
            <a:r>
              <a:rPr lang="en-US" sz="900" b="1" strike="noStrike" spc="-1" dirty="0">
                <a:solidFill>
                  <a:srgbClr val="141413"/>
                </a:solidFill>
                <a:latin typeface="Times New Roman"/>
                <a:ea typeface="Times New Roman"/>
              </a:rPr>
              <a:t>capability</a:t>
            </a:r>
            <a:r>
              <a:rPr lang="en-US" sz="900" b="0" strike="noStrike" spc="-1" dirty="0">
                <a:solidFill>
                  <a:srgbClr val="141413"/>
                </a:solidFill>
                <a:latin typeface="Times New Roman"/>
                <a:ea typeface="Times New Roman"/>
              </a:rPr>
              <a:t>, we distinguished between physical and psychological capability (psychological capability being the capacity to engage in the necessary thought processes - comprehension, reasoning et al.).</a:t>
            </a:r>
            <a:endParaRPr lang="en-US" sz="900" b="0" strike="noStrike" spc="-1" dirty="0">
              <a:latin typeface="Arial"/>
            </a:endParaRPr>
          </a:p>
          <a:p>
            <a:pPr marL="216000" indent="-216000">
              <a:lnSpc>
                <a:spcPct val="100000"/>
              </a:lnSpc>
              <a:buClr>
                <a:srgbClr val="000000"/>
              </a:buClr>
              <a:buSzPct val="45000"/>
              <a:buFont typeface="Wingdings" charset="2"/>
              <a:buChar char=""/>
              <a:tabLst>
                <a:tab pos="355680" algn="l"/>
                <a:tab pos="711360" algn="l"/>
                <a:tab pos="1066680" algn="l"/>
                <a:tab pos="1422360" algn="l"/>
                <a:tab pos="1778040" algn="l"/>
                <a:tab pos="2133720" algn="l"/>
                <a:tab pos="2489040" algn="l"/>
                <a:tab pos="2844720" algn="l"/>
                <a:tab pos="3200400" algn="l"/>
                <a:tab pos="3556080" algn="l"/>
                <a:tab pos="3911760" algn="l"/>
                <a:tab pos="4267080" algn="l"/>
              </a:tabLst>
            </a:pPr>
            <a:r>
              <a:rPr lang="en-US" sz="900" b="1" strike="noStrike" spc="-1" dirty="0">
                <a:solidFill>
                  <a:srgbClr val="141413"/>
                </a:solidFill>
                <a:latin typeface="Times New Roman"/>
                <a:ea typeface="Times New Roman"/>
              </a:rPr>
              <a:t>opportunity</a:t>
            </a:r>
            <a:r>
              <a:rPr lang="en-US" sz="900" b="0" strike="noStrike" spc="-1" dirty="0">
                <a:solidFill>
                  <a:srgbClr val="141413"/>
                </a:solidFill>
                <a:latin typeface="Times New Roman"/>
                <a:ea typeface="Times New Roman"/>
              </a:rPr>
              <a:t>, we distinguished between physical opportunity afforded by the environment and social opportunity afforded by the cultural milieu that dictates the way that we think about things (e.g., the words and concepts that make up our language).</a:t>
            </a:r>
            <a:endParaRPr lang="en-US" sz="900" b="0" strike="noStrike" spc="-1" dirty="0">
              <a:latin typeface="Arial"/>
            </a:endParaRPr>
          </a:p>
          <a:p>
            <a:pPr marL="216000" indent="-216000">
              <a:lnSpc>
                <a:spcPct val="100000"/>
              </a:lnSpc>
              <a:buClr>
                <a:srgbClr val="000000"/>
              </a:buClr>
              <a:buSzPct val="45000"/>
              <a:buFont typeface="Wingdings" charset="2"/>
              <a:buChar char=""/>
              <a:tabLst>
                <a:tab pos="355680" algn="l"/>
                <a:tab pos="711360" algn="l"/>
                <a:tab pos="1066680" algn="l"/>
                <a:tab pos="1422360" algn="l"/>
                <a:tab pos="1778040" algn="l"/>
                <a:tab pos="2133720" algn="l"/>
                <a:tab pos="2489040" algn="l"/>
                <a:tab pos="2844720" algn="l"/>
                <a:tab pos="3200400" algn="l"/>
                <a:tab pos="3556080" algn="l"/>
                <a:tab pos="3911760" algn="l"/>
                <a:tab pos="4267080" algn="l"/>
              </a:tabLst>
            </a:pPr>
            <a:r>
              <a:rPr lang="en-US" sz="900" b="1" strike="noStrike" spc="-1" dirty="0">
                <a:solidFill>
                  <a:srgbClr val="141413"/>
                </a:solidFill>
                <a:latin typeface="Times New Roman"/>
                <a:ea typeface="Times New Roman"/>
              </a:rPr>
              <a:t>motivation</a:t>
            </a:r>
            <a:r>
              <a:rPr lang="en-US" sz="900" b="0" strike="noStrike" spc="-1" dirty="0">
                <a:solidFill>
                  <a:srgbClr val="141413"/>
                </a:solidFill>
                <a:latin typeface="Times New Roman"/>
                <a:ea typeface="Times New Roman"/>
              </a:rPr>
              <a:t>, we distinguished between reflective processes (involving evaluations and plans) and automatic processes (involving emotions and impulses that arise from associative learning and/or innate dispositions)</a:t>
            </a:r>
            <a:endParaRPr lang="en-US" sz="900" b="0" strike="noStrike" spc="-1" dirty="0">
              <a:latin typeface="Arial"/>
            </a:endParaRPr>
          </a:p>
          <a:p>
            <a:pPr marL="216000" indent="-216000">
              <a:lnSpc>
                <a:spcPct val="100000"/>
              </a:lnSpc>
              <a:buClr>
                <a:srgbClr val="000000"/>
              </a:buClr>
              <a:buSzPct val="45000"/>
              <a:buFont typeface="Wingdings" charset="2"/>
              <a:buChar char=""/>
              <a:tabLst>
                <a:tab pos="355680" algn="l"/>
                <a:tab pos="711360" algn="l"/>
                <a:tab pos="1066680" algn="l"/>
                <a:tab pos="1422360" algn="l"/>
                <a:tab pos="1778040" algn="l"/>
                <a:tab pos="2133720" algn="l"/>
                <a:tab pos="2489040" algn="l"/>
                <a:tab pos="2844720" algn="l"/>
                <a:tab pos="3200400" algn="l"/>
                <a:tab pos="3556080" algn="l"/>
                <a:tab pos="3911760" algn="l"/>
                <a:tab pos="4267080" algn="l"/>
              </a:tabLst>
            </a:pPr>
            <a:r>
              <a:rPr lang="en-US" sz="900" b="0" strike="noStrike" spc="-1" dirty="0">
                <a:solidFill>
                  <a:srgbClr val="141413"/>
                </a:solidFill>
                <a:latin typeface="Times New Roman"/>
                <a:ea typeface="Times New Roman"/>
              </a:rPr>
              <a:t> </a:t>
            </a:r>
            <a:endParaRPr lang="en-US" sz="900" b="0" strike="noStrike" spc="-1" dirty="0">
              <a:latin typeface="Arial"/>
            </a:endParaRPr>
          </a:p>
          <a:p>
            <a:pPr marL="216000" indent="-216000">
              <a:lnSpc>
                <a:spcPct val="100000"/>
              </a:lnSpc>
              <a:buClr>
                <a:srgbClr val="000000"/>
              </a:buClr>
              <a:buSzPct val="45000"/>
              <a:buFont typeface="Wingdings" charset="2"/>
              <a:buChar char=""/>
              <a:tabLst>
                <a:tab pos="355680" algn="l"/>
                <a:tab pos="711360" algn="l"/>
                <a:tab pos="1066680" algn="l"/>
                <a:tab pos="1422360" algn="l"/>
                <a:tab pos="1778040" algn="l"/>
                <a:tab pos="2133720" algn="l"/>
                <a:tab pos="2489040" algn="l"/>
                <a:tab pos="2844720" algn="l"/>
                <a:tab pos="3200400" algn="l"/>
                <a:tab pos="3556080" algn="l"/>
                <a:tab pos="3911760" algn="l"/>
                <a:tab pos="4267080" algn="l"/>
              </a:tabLst>
            </a:pPr>
            <a:r>
              <a:rPr lang="en-US" sz="900" b="0" strike="noStrike" spc="-1" dirty="0">
                <a:solidFill>
                  <a:srgbClr val="141413"/>
                </a:solidFill>
                <a:latin typeface="Times New Roman"/>
                <a:ea typeface="Times New Roman"/>
              </a:rPr>
              <a:t>As groups have students s</a:t>
            </a:r>
            <a:endParaRPr lang="en-US" sz="900" b="0" strike="noStrike" spc="-1" dirty="0">
              <a:latin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8299DB-5C35-B240-BD12-6A7E2DEC0E30}" type="slidenum">
              <a:rPr lang="en-US" smtClean="0"/>
              <a:t>34</a:t>
            </a:fld>
            <a:endParaRPr lang="en-US" dirty="0"/>
          </a:p>
        </p:txBody>
      </p:sp>
    </p:spTree>
    <p:extLst>
      <p:ext uri="{BB962C8B-B14F-4D97-AF65-F5344CB8AC3E}">
        <p14:creationId xmlns:p14="http://schemas.microsoft.com/office/powerpoint/2010/main" val="204980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(Michie et al., 2011)</a:t>
            </a:r>
          </a:p>
          <a:p>
            <a:endParaRPr lang="en-US" dirty="0"/>
          </a:p>
          <a:p>
            <a:r>
              <a:rPr lang="en-US" dirty="0"/>
              <a:t>(Maslow, 1970)</a:t>
            </a:r>
          </a:p>
          <a:p>
            <a:endParaRPr lang="en-US" dirty="0"/>
          </a:p>
          <a:p>
            <a:r>
              <a:rPr lang="en-US" dirty="0"/>
              <a:t>(</a:t>
            </a:r>
            <a:r>
              <a:rPr lang="en-US" i="1" dirty="0"/>
              <a:t>TM 3-53.11</a:t>
            </a:r>
            <a:r>
              <a:rPr lang="en-US" dirty="0"/>
              <a:t>, 2022)</a:t>
            </a:r>
          </a:p>
        </p:txBody>
      </p:sp>
      <p:sp>
        <p:nvSpPr>
          <p:cNvPr id="4" name="Slide Number Placeholder 3"/>
          <p:cNvSpPr>
            <a:spLocks noGrp="1"/>
          </p:cNvSpPr>
          <p:nvPr>
            <p:ph type="sldNum" sz="quarter" idx="5"/>
          </p:nvPr>
        </p:nvSpPr>
        <p:spPr/>
        <p:txBody>
          <a:bodyPr/>
          <a:lstStyle/>
          <a:p>
            <a:fld id="{F98299DB-5C35-B240-BD12-6A7E2DEC0E30}" type="slidenum">
              <a:rPr lang="en-US" smtClean="0"/>
              <a:t>48</a:t>
            </a:fld>
            <a:endParaRPr lang="en-US" dirty="0"/>
          </a:p>
        </p:txBody>
      </p:sp>
    </p:spTree>
    <p:extLst>
      <p:ext uri="{BB962C8B-B14F-4D97-AF65-F5344CB8AC3E}">
        <p14:creationId xmlns:p14="http://schemas.microsoft.com/office/powerpoint/2010/main" val="1325391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1EE35-4F56-B06B-FC7D-E0F4825696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D3E7C5-A072-1FE6-7906-54AD42F29EC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E8D54B-3C65-2D43-419D-71B89EEF1992}"/>
              </a:ext>
            </a:extLst>
          </p:cNvPr>
          <p:cNvSpPr>
            <a:spLocks noGrp="1"/>
          </p:cNvSpPr>
          <p:nvPr>
            <p:ph type="dt" sz="half" idx="10"/>
          </p:nvPr>
        </p:nvSpPr>
        <p:spPr/>
        <p:txBody>
          <a:bodyPr/>
          <a:lstStyle/>
          <a:p>
            <a:fld id="{CAEF90A2-5FAF-D044-A8F9-2F7781C5224D}" type="datetimeFigureOut">
              <a:rPr lang="en-US" smtClean="0"/>
              <a:t>3/29/23</a:t>
            </a:fld>
            <a:endParaRPr lang="en-US" dirty="0"/>
          </a:p>
        </p:txBody>
      </p:sp>
      <p:sp>
        <p:nvSpPr>
          <p:cNvPr id="5" name="Footer Placeholder 4">
            <a:extLst>
              <a:ext uri="{FF2B5EF4-FFF2-40B4-BE49-F238E27FC236}">
                <a16:creationId xmlns:a16="http://schemas.microsoft.com/office/drawing/2014/main" id="{B4FC1980-091E-088F-37C5-29C449624E7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22B00FB-3009-8C45-6135-E91A59582E02}"/>
              </a:ext>
            </a:extLst>
          </p:cNvPr>
          <p:cNvSpPr>
            <a:spLocks noGrp="1"/>
          </p:cNvSpPr>
          <p:nvPr>
            <p:ph type="sldNum" sz="quarter" idx="12"/>
          </p:nvPr>
        </p:nvSpPr>
        <p:spPr/>
        <p:txBody>
          <a:bodyPr/>
          <a:lstStyle/>
          <a:p>
            <a:fld id="{02D47246-459A-A243-A020-795BA9BC91A1}" type="slidenum">
              <a:rPr lang="en-US" smtClean="0"/>
              <a:t>‹#›</a:t>
            </a:fld>
            <a:endParaRPr lang="en-US" dirty="0"/>
          </a:p>
        </p:txBody>
      </p:sp>
    </p:spTree>
    <p:extLst>
      <p:ext uri="{BB962C8B-B14F-4D97-AF65-F5344CB8AC3E}">
        <p14:creationId xmlns:p14="http://schemas.microsoft.com/office/powerpoint/2010/main" val="1799496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C822E-7A85-A3BC-9B0E-9981C0A2824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0D505D3-6980-B8E7-601E-C414A819DCE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4BF733-C6C3-F8CD-061B-462DBE5F2895}"/>
              </a:ext>
            </a:extLst>
          </p:cNvPr>
          <p:cNvSpPr>
            <a:spLocks noGrp="1"/>
          </p:cNvSpPr>
          <p:nvPr>
            <p:ph type="dt" sz="half" idx="10"/>
          </p:nvPr>
        </p:nvSpPr>
        <p:spPr/>
        <p:txBody>
          <a:bodyPr/>
          <a:lstStyle/>
          <a:p>
            <a:fld id="{CAEF90A2-5FAF-D044-A8F9-2F7781C5224D}" type="datetimeFigureOut">
              <a:rPr lang="en-US" smtClean="0"/>
              <a:t>3/29/23</a:t>
            </a:fld>
            <a:endParaRPr lang="en-US" dirty="0"/>
          </a:p>
        </p:txBody>
      </p:sp>
      <p:sp>
        <p:nvSpPr>
          <p:cNvPr id="5" name="Footer Placeholder 4">
            <a:extLst>
              <a:ext uri="{FF2B5EF4-FFF2-40B4-BE49-F238E27FC236}">
                <a16:creationId xmlns:a16="http://schemas.microsoft.com/office/drawing/2014/main" id="{8C1279EF-9CF3-AE14-E99A-4B5CAF7643B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652C3C2-AD43-FB42-E63D-D3D58D43586A}"/>
              </a:ext>
            </a:extLst>
          </p:cNvPr>
          <p:cNvSpPr>
            <a:spLocks noGrp="1"/>
          </p:cNvSpPr>
          <p:nvPr>
            <p:ph type="sldNum" sz="quarter" idx="12"/>
          </p:nvPr>
        </p:nvSpPr>
        <p:spPr/>
        <p:txBody>
          <a:bodyPr/>
          <a:lstStyle/>
          <a:p>
            <a:fld id="{02D47246-459A-A243-A020-795BA9BC91A1}" type="slidenum">
              <a:rPr lang="en-US" smtClean="0"/>
              <a:t>‹#›</a:t>
            </a:fld>
            <a:endParaRPr lang="en-US" dirty="0"/>
          </a:p>
        </p:txBody>
      </p:sp>
    </p:spTree>
    <p:extLst>
      <p:ext uri="{BB962C8B-B14F-4D97-AF65-F5344CB8AC3E}">
        <p14:creationId xmlns:p14="http://schemas.microsoft.com/office/powerpoint/2010/main" val="19160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B3344F-928F-925F-931C-B4779EFDD7F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1CA3C2A-3D8E-3194-06AF-F7BA8BA8AB1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B2856C-2C8D-7332-A9E2-E19416D5B6F1}"/>
              </a:ext>
            </a:extLst>
          </p:cNvPr>
          <p:cNvSpPr>
            <a:spLocks noGrp="1"/>
          </p:cNvSpPr>
          <p:nvPr>
            <p:ph type="dt" sz="half" idx="10"/>
          </p:nvPr>
        </p:nvSpPr>
        <p:spPr/>
        <p:txBody>
          <a:bodyPr/>
          <a:lstStyle/>
          <a:p>
            <a:fld id="{CAEF90A2-5FAF-D044-A8F9-2F7781C5224D}" type="datetimeFigureOut">
              <a:rPr lang="en-US" smtClean="0"/>
              <a:t>3/29/23</a:t>
            </a:fld>
            <a:endParaRPr lang="en-US" dirty="0"/>
          </a:p>
        </p:txBody>
      </p:sp>
      <p:sp>
        <p:nvSpPr>
          <p:cNvPr id="5" name="Footer Placeholder 4">
            <a:extLst>
              <a:ext uri="{FF2B5EF4-FFF2-40B4-BE49-F238E27FC236}">
                <a16:creationId xmlns:a16="http://schemas.microsoft.com/office/drawing/2014/main" id="{93B2B80E-114A-C1C4-9A2B-2CD27E48E70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30F83-DB64-B242-2B1E-2D4C975A0F9B}"/>
              </a:ext>
            </a:extLst>
          </p:cNvPr>
          <p:cNvSpPr>
            <a:spLocks noGrp="1"/>
          </p:cNvSpPr>
          <p:nvPr>
            <p:ph type="sldNum" sz="quarter" idx="12"/>
          </p:nvPr>
        </p:nvSpPr>
        <p:spPr/>
        <p:txBody>
          <a:bodyPr/>
          <a:lstStyle/>
          <a:p>
            <a:fld id="{02D47246-459A-A243-A020-795BA9BC91A1}" type="slidenum">
              <a:rPr lang="en-US" smtClean="0"/>
              <a:t>‹#›</a:t>
            </a:fld>
            <a:endParaRPr lang="en-US" dirty="0"/>
          </a:p>
        </p:txBody>
      </p:sp>
    </p:spTree>
    <p:extLst>
      <p:ext uri="{BB962C8B-B14F-4D97-AF65-F5344CB8AC3E}">
        <p14:creationId xmlns:p14="http://schemas.microsoft.com/office/powerpoint/2010/main" val="36755451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5"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sldNum" idx="2"/>
          </p:nvPr>
        </p:nvSpPr>
        <p:spPr/>
        <p:txBody>
          <a:bodyPr/>
          <a:lstStyle/>
          <a:p>
            <a:fld id="{AFBB7BAD-D0A0-4DF4-B2F5-265F45243978}" type="slidenum">
              <a:rPr/>
              <a:t>‹#›</a:t>
            </a:fld>
            <a:endParaRPr dirty="0"/>
          </a:p>
        </p:txBody>
      </p:sp>
      <p:sp>
        <p:nvSpPr>
          <p:cNvPr id="2" name="PlaceHolder 1">
            <a:extLst>
              <a:ext uri="{FF2B5EF4-FFF2-40B4-BE49-F238E27FC236}">
                <a16:creationId xmlns:a16="http://schemas.microsoft.com/office/drawing/2014/main" id="{82F2241C-F9E6-DE58-6CA2-D6A2F753283C}"/>
              </a:ext>
            </a:extLst>
          </p:cNvPr>
          <p:cNvSpPr>
            <a:spLocks noGrp="1"/>
          </p:cNvSpPr>
          <p:nvPr>
            <p:ph type="title" idx="10"/>
          </p:nvPr>
        </p:nvSpPr>
        <p:spPr>
          <a:xfrm>
            <a:off x="1453320" y="36360"/>
            <a:ext cx="9018360" cy="1110960"/>
          </a:xfrm>
          <a:prstGeom prst="rect">
            <a:avLst/>
          </a:prstGeom>
          <a:noFill/>
          <a:ln w="12600">
            <a:noFill/>
          </a:ln>
        </p:spPr>
        <p:txBody>
          <a:bodyPr lIns="45720" rIns="45720" anchor="t">
            <a:noAutofit/>
          </a:bodyPr>
          <a:lstStyle/>
          <a:p>
            <a:pPr algn="ctr">
              <a:lnSpc>
                <a:spcPct val="100000"/>
              </a:lnSpc>
              <a:buNone/>
              <a:tabLst>
                <a:tab pos="0" algn="l"/>
              </a:tabLst>
            </a:pPr>
            <a:r>
              <a:rPr lang="en-US" sz="3200" b="1" strike="noStrike" spc="-1">
                <a:solidFill>
                  <a:srgbClr val="000000"/>
                </a:solidFill>
                <a:latin typeface="Arial"/>
                <a:ea typeface="Arial"/>
              </a:rPr>
              <a:t>Title Text</a:t>
            </a:r>
            <a:endParaRPr lang="en-US" sz="3200" b="0" strike="noStrike" spc="-1">
              <a:solidFill>
                <a:srgbClr val="000000"/>
              </a:solidFill>
              <a:latin typeface="Arial"/>
            </a:endParaRPr>
          </a:p>
        </p:txBody>
      </p:sp>
    </p:spTree>
    <p:extLst>
      <p:ext uri="{BB962C8B-B14F-4D97-AF65-F5344CB8AC3E}">
        <p14:creationId xmlns:p14="http://schemas.microsoft.com/office/powerpoint/2010/main" val="3905453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9CFB8-1AAD-5C81-A281-A183D33164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9713CDE-9329-B902-1E06-9C40498673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B026B0-5EED-7E53-5763-5E8A4CA0BEE8}"/>
              </a:ext>
            </a:extLst>
          </p:cNvPr>
          <p:cNvSpPr>
            <a:spLocks noGrp="1"/>
          </p:cNvSpPr>
          <p:nvPr>
            <p:ph type="dt" sz="half" idx="10"/>
          </p:nvPr>
        </p:nvSpPr>
        <p:spPr/>
        <p:txBody>
          <a:bodyPr/>
          <a:lstStyle/>
          <a:p>
            <a:fld id="{CAEF90A2-5FAF-D044-A8F9-2F7781C5224D}" type="datetimeFigureOut">
              <a:rPr lang="en-US" smtClean="0"/>
              <a:t>3/29/23</a:t>
            </a:fld>
            <a:endParaRPr lang="en-US" dirty="0"/>
          </a:p>
        </p:txBody>
      </p:sp>
      <p:sp>
        <p:nvSpPr>
          <p:cNvPr id="5" name="Footer Placeholder 4">
            <a:extLst>
              <a:ext uri="{FF2B5EF4-FFF2-40B4-BE49-F238E27FC236}">
                <a16:creationId xmlns:a16="http://schemas.microsoft.com/office/drawing/2014/main" id="{9A4BED53-4984-8E7D-DE56-8EF04BDEB64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EFA1-68B2-29AA-EA9C-AD181FE14846}"/>
              </a:ext>
            </a:extLst>
          </p:cNvPr>
          <p:cNvSpPr>
            <a:spLocks noGrp="1"/>
          </p:cNvSpPr>
          <p:nvPr>
            <p:ph type="sldNum" sz="quarter" idx="12"/>
          </p:nvPr>
        </p:nvSpPr>
        <p:spPr/>
        <p:txBody>
          <a:bodyPr/>
          <a:lstStyle/>
          <a:p>
            <a:fld id="{02D47246-459A-A243-A020-795BA9BC91A1}" type="slidenum">
              <a:rPr lang="en-US" smtClean="0"/>
              <a:t>‹#›</a:t>
            </a:fld>
            <a:endParaRPr lang="en-US" dirty="0"/>
          </a:p>
        </p:txBody>
      </p:sp>
    </p:spTree>
    <p:extLst>
      <p:ext uri="{BB962C8B-B14F-4D97-AF65-F5344CB8AC3E}">
        <p14:creationId xmlns:p14="http://schemas.microsoft.com/office/powerpoint/2010/main" val="3373928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68719-36D4-3274-1869-F275421A5B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6587A6E-018E-8660-A47B-5DAC7C22B2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7D8D71A-1A05-0B40-2388-B6BE2E6CD3FA}"/>
              </a:ext>
            </a:extLst>
          </p:cNvPr>
          <p:cNvSpPr>
            <a:spLocks noGrp="1"/>
          </p:cNvSpPr>
          <p:nvPr>
            <p:ph type="dt" sz="half" idx="10"/>
          </p:nvPr>
        </p:nvSpPr>
        <p:spPr/>
        <p:txBody>
          <a:bodyPr/>
          <a:lstStyle/>
          <a:p>
            <a:fld id="{CAEF90A2-5FAF-D044-A8F9-2F7781C5224D}" type="datetimeFigureOut">
              <a:rPr lang="en-US" smtClean="0"/>
              <a:t>3/29/23</a:t>
            </a:fld>
            <a:endParaRPr lang="en-US" dirty="0"/>
          </a:p>
        </p:txBody>
      </p:sp>
      <p:sp>
        <p:nvSpPr>
          <p:cNvPr id="5" name="Footer Placeholder 4">
            <a:extLst>
              <a:ext uri="{FF2B5EF4-FFF2-40B4-BE49-F238E27FC236}">
                <a16:creationId xmlns:a16="http://schemas.microsoft.com/office/drawing/2014/main" id="{6D166E6E-42FA-5E73-4796-7479B9BA617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76EED2C-C1DF-3883-4D2E-7DB01DA96AF7}"/>
              </a:ext>
            </a:extLst>
          </p:cNvPr>
          <p:cNvSpPr>
            <a:spLocks noGrp="1"/>
          </p:cNvSpPr>
          <p:nvPr>
            <p:ph type="sldNum" sz="quarter" idx="12"/>
          </p:nvPr>
        </p:nvSpPr>
        <p:spPr/>
        <p:txBody>
          <a:bodyPr/>
          <a:lstStyle/>
          <a:p>
            <a:fld id="{02D47246-459A-A243-A020-795BA9BC91A1}" type="slidenum">
              <a:rPr lang="en-US" smtClean="0"/>
              <a:t>‹#›</a:t>
            </a:fld>
            <a:endParaRPr lang="en-US" dirty="0"/>
          </a:p>
        </p:txBody>
      </p:sp>
    </p:spTree>
    <p:extLst>
      <p:ext uri="{BB962C8B-B14F-4D97-AF65-F5344CB8AC3E}">
        <p14:creationId xmlns:p14="http://schemas.microsoft.com/office/powerpoint/2010/main" val="1939538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7213B-FF2C-3433-5531-60179C4A52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7796D2-C894-FD00-4033-B4183C4D5C3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5AD1630-CD6B-7216-8580-054E9466290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C9BFE9-716F-04B7-E7CD-6E235FEA2C93}"/>
              </a:ext>
            </a:extLst>
          </p:cNvPr>
          <p:cNvSpPr>
            <a:spLocks noGrp="1"/>
          </p:cNvSpPr>
          <p:nvPr>
            <p:ph type="dt" sz="half" idx="10"/>
          </p:nvPr>
        </p:nvSpPr>
        <p:spPr/>
        <p:txBody>
          <a:bodyPr/>
          <a:lstStyle/>
          <a:p>
            <a:fld id="{CAEF90A2-5FAF-D044-A8F9-2F7781C5224D}" type="datetimeFigureOut">
              <a:rPr lang="en-US" smtClean="0"/>
              <a:t>3/29/23</a:t>
            </a:fld>
            <a:endParaRPr lang="en-US" dirty="0"/>
          </a:p>
        </p:txBody>
      </p:sp>
      <p:sp>
        <p:nvSpPr>
          <p:cNvPr id="6" name="Footer Placeholder 5">
            <a:extLst>
              <a:ext uri="{FF2B5EF4-FFF2-40B4-BE49-F238E27FC236}">
                <a16:creationId xmlns:a16="http://schemas.microsoft.com/office/drawing/2014/main" id="{F1DE673F-F479-BE4A-48C6-6CEABBB9A9B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8969A57-5EFC-809D-15CF-41C5B5C26BA9}"/>
              </a:ext>
            </a:extLst>
          </p:cNvPr>
          <p:cNvSpPr>
            <a:spLocks noGrp="1"/>
          </p:cNvSpPr>
          <p:nvPr>
            <p:ph type="sldNum" sz="quarter" idx="12"/>
          </p:nvPr>
        </p:nvSpPr>
        <p:spPr/>
        <p:txBody>
          <a:bodyPr/>
          <a:lstStyle/>
          <a:p>
            <a:fld id="{02D47246-459A-A243-A020-795BA9BC91A1}" type="slidenum">
              <a:rPr lang="en-US" smtClean="0"/>
              <a:t>‹#›</a:t>
            </a:fld>
            <a:endParaRPr lang="en-US" dirty="0"/>
          </a:p>
        </p:txBody>
      </p:sp>
    </p:spTree>
    <p:extLst>
      <p:ext uri="{BB962C8B-B14F-4D97-AF65-F5344CB8AC3E}">
        <p14:creationId xmlns:p14="http://schemas.microsoft.com/office/powerpoint/2010/main" val="3539549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134CC-4213-2A0A-99F6-3EA255675D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6A16609-12DA-2ED7-86DB-8D8FA08934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2DFE53-721A-39A8-411E-42ECA78036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545A4C-A987-6FEA-12F3-73F5D1DCFF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A01240-4B5F-D200-D8A1-09FA9E3C0D2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7F01CC8-B276-FD78-C36D-3DA56120BFFB}"/>
              </a:ext>
            </a:extLst>
          </p:cNvPr>
          <p:cNvSpPr>
            <a:spLocks noGrp="1"/>
          </p:cNvSpPr>
          <p:nvPr>
            <p:ph type="dt" sz="half" idx="10"/>
          </p:nvPr>
        </p:nvSpPr>
        <p:spPr/>
        <p:txBody>
          <a:bodyPr/>
          <a:lstStyle/>
          <a:p>
            <a:fld id="{CAEF90A2-5FAF-D044-A8F9-2F7781C5224D}" type="datetimeFigureOut">
              <a:rPr lang="en-US" smtClean="0"/>
              <a:t>3/29/23</a:t>
            </a:fld>
            <a:endParaRPr lang="en-US" dirty="0"/>
          </a:p>
        </p:txBody>
      </p:sp>
      <p:sp>
        <p:nvSpPr>
          <p:cNvPr id="8" name="Footer Placeholder 7">
            <a:extLst>
              <a:ext uri="{FF2B5EF4-FFF2-40B4-BE49-F238E27FC236}">
                <a16:creationId xmlns:a16="http://schemas.microsoft.com/office/drawing/2014/main" id="{EC46D0F0-13DE-F561-5E54-2B753ACBE09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054C6BE-FB5D-4D55-7C78-76DCA10AECD3}"/>
              </a:ext>
            </a:extLst>
          </p:cNvPr>
          <p:cNvSpPr>
            <a:spLocks noGrp="1"/>
          </p:cNvSpPr>
          <p:nvPr>
            <p:ph type="sldNum" sz="quarter" idx="12"/>
          </p:nvPr>
        </p:nvSpPr>
        <p:spPr/>
        <p:txBody>
          <a:bodyPr/>
          <a:lstStyle/>
          <a:p>
            <a:fld id="{02D47246-459A-A243-A020-795BA9BC91A1}" type="slidenum">
              <a:rPr lang="en-US" smtClean="0"/>
              <a:t>‹#›</a:t>
            </a:fld>
            <a:endParaRPr lang="en-US" dirty="0"/>
          </a:p>
        </p:txBody>
      </p:sp>
    </p:spTree>
    <p:extLst>
      <p:ext uri="{BB962C8B-B14F-4D97-AF65-F5344CB8AC3E}">
        <p14:creationId xmlns:p14="http://schemas.microsoft.com/office/powerpoint/2010/main" val="245425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B3BE9-26C4-5388-1160-860AA9020A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6D2EF3-4DD3-0EFD-E4D1-FE44E33C92F9}"/>
              </a:ext>
            </a:extLst>
          </p:cNvPr>
          <p:cNvSpPr>
            <a:spLocks noGrp="1"/>
          </p:cNvSpPr>
          <p:nvPr>
            <p:ph type="dt" sz="half" idx="10"/>
          </p:nvPr>
        </p:nvSpPr>
        <p:spPr/>
        <p:txBody>
          <a:bodyPr/>
          <a:lstStyle/>
          <a:p>
            <a:fld id="{CAEF90A2-5FAF-D044-A8F9-2F7781C5224D}" type="datetimeFigureOut">
              <a:rPr lang="en-US" smtClean="0"/>
              <a:t>3/29/23</a:t>
            </a:fld>
            <a:endParaRPr lang="en-US" dirty="0"/>
          </a:p>
        </p:txBody>
      </p:sp>
      <p:sp>
        <p:nvSpPr>
          <p:cNvPr id="4" name="Footer Placeholder 3">
            <a:extLst>
              <a:ext uri="{FF2B5EF4-FFF2-40B4-BE49-F238E27FC236}">
                <a16:creationId xmlns:a16="http://schemas.microsoft.com/office/drawing/2014/main" id="{7E165339-0C00-8F5D-0F3E-BEEA1BB15A9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6FEE8DE6-56A3-7852-47AA-4728A11FA761}"/>
              </a:ext>
            </a:extLst>
          </p:cNvPr>
          <p:cNvSpPr>
            <a:spLocks noGrp="1"/>
          </p:cNvSpPr>
          <p:nvPr>
            <p:ph type="sldNum" sz="quarter" idx="12"/>
          </p:nvPr>
        </p:nvSpPr>
        <p:spPr/>
        <p:txBody>
          <a:bodyPr/>
          <a:lstStyle/>
          <a:p>
            <a:fld id="{02D47246-459A-A243-A020-795BA9BC91A1}" type="slidenum">
              <a:rPr lang="en-US" smtClean="0"/>
              <a:t>‹#›</a:t>
            </a:fld>
            <a:endParaRPr lang="en-US" dirty="0"/>
          </a:p>
        </p:txBody>
      </p:sp>
    </p:spTree>
    <p:extLst>
      <p:ext uri="{BB962C8B-B14F-4D97-AF65-F5344CB8AC3E}">
        <p14:creationId xmlns:p14="http://schemas.microsoft.com/office/powerpoint/2010/main" val="8119595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6561C8-FC46-E9D0-866B-B51EA7F8413C}"/>
              </a:ext>
            </a:extLst>
          </p:cNvPr>
          <p:cNvSpPr>
            <a:spLocks noGrp="1"/>
          </p:cNvSpPr>
          <p:nvPr>
            <p:ph type="dt" sz="half" idx="10"/>
          </p:nvPr>
        </p:nvSpPr>
        <p:spPr/>
        <p:txBody>
          <a:bodyPr/>
          <a:lstStyle/>
          <a:p>
            <a:fld id="{CAEF90A2-5FAF-D044-A8F9-2F7781C5224D}" type="datetimeFigureOut">
              <a:rPr lang="en-US" smtClean="0"/>
              <a:t>3/29/23</a:t>
            </a:fld>
            <a:endParaRPr lang="en-US" dirty="0"/>
          </a:p>
        </p:txBody>
      </p:sp>
      <p:sp>
        <p:nvSpPr>
          <p:cNvPr id="3" name="Footer Placeholder 2">
            <a:extLst>
              <a:ext uri="{FF2B5EF4-FFF2-40B4-BE49-F238E27FC236}">
                <a16:creationId xmlns:a16="http://schemas.microsoft.com/office/drawing/2014/main" id="{D2BB44C2-8FCC-6DA1-284A-0583D75A3A2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48AAFA74-F45D-FA95-7F86-A497B590B2A6}"/>
              </a:ext>
            </a:extLst>
          </p:cNvPr>
          <p:cNvSpPr>
            <a:spLocks noGrp="1"/>
          </p:cNvSpPr>
          <p:nvPr>
            <p:ph type="sldNum" sz="quarter" idx="12"/>
          </p:nvPr>
        </p:nvSpPr>
        <p:spPr/>
        <p:txBody>
          <a:bodyPr/>
          <a:lstStyle/>
          <a:p>
            <a:fld id="{02D47246-459A-A243-A020-795BA9BC91A1}" type="slidenum">
              <a:rPr lang="en-US" smtClean="0"/>
              <a:t>‹#›</a:t>
            </a:fld>
            <a:endParaRPr lang="en-US" dirty="0"/>
          </a:p>
        </p:txBody>
      </p:sp>
    </p:spTree>
    <p:extLst>
      <p:ext uri="{BB962C8B-B14F-4D97-AF65-F5344CB8AC3E}">
        <p14:creationId xmlns:p14="http://schemas.microsoft.com/office/powerpoint/2010/main" val="24836876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D40B6-4ECA-AF80-B8B4-FEA1EDC1A5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4844D92-9A6D-38CC-41D4-19AA2F0E16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679137-122B-5FF1-F01B-F1771E3294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1CE744-EC98-2DE2-1364-24BDBB81D227}"/>
              </a:ext>
            </a:extLst>
          </p:cNvPr>
          <p:cNvSpPr>
            <a:spLocks noGrp="1"/>
          </p:cNvSpPr>
          <p:nvPr>
            <p:ph type="dt" sz="half" idx="10"/>
          </p:nvPr>
        </p:nvSpPr>
        <p:spPr/>
        <p:txBody>
          <a:bodyPr/>
          <a:lstStyle/>
          <a:p>
            <a:fld id="{CAEF90A2-5FAF-D044-A8F9-2F7781C5224D}" type="datetimeFigureOut">
              <a:rPr lang="en-US" smtClean="0"/>
              <a:t>3/29/23</a:t>
            </a:fld>
            <a:endParaRPr lang="en-US" dirty="0"/>
          </a:p>
        </p:txBody>
      </p:sp>
      <p:sp>
        <p:nvSpPr>
          <p:cNvPr id="6" name="Footer Placeholder 5">
            <a:extLst>
              <a:ext uri="{FF2B5EF4-FFF2-40B4-BE49-F238E27FC236}">
                <a16:creationId xmlns:a16="http://schemas.microsoft.com/office/drawing/2014/main" id="{86157C74-33A6-606A-F6FA-7959E72635A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E75C0B7-645A-061C-4FB9-C01652BCD7BD}"/>
              </a:ext>
            </a:extLst>
          </p:cNvPr>
          <p:cNvSpPr>
            <a:spLocks noGrp="1"/>
          </p:cNvSpPr>
          <p:nvPr>
            <p:ph type="sldNum" sz="quarter" idx="12"/>
          </p:nvPr>
        </p:nvSpPr>
        <p:spPr/>
        <p:txBody>
          <a:bodyPr/>
          <a:lstStyle/>
          <a:p>
            <a:fld id="{02D47246-459A-A243-A020-795BA9BC91A1}" type="slidenum">
              <a:rPr lang="en-US" smtClean="0"/>
              <a:t>‹#›</a:t>
            </a:fld>
            <a:endParaRPr lang="en-US" dirty="0"/>
          </a:p>
        </p:txBody>
      </p:sp>
    </p:spTree>
    <p:extLst>
      <p:ext uri="{BB962C8B-B14F-4D97-AF65-F5344CB8AC3E}">
        <p14:creationId xmlns:p14="http://schemas.microsoft.com/office/powerpoint/2010/main" val="3721648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4C0CC-147E-89B5-F042-401DA85819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C8B3F8D-4B8E-2C36-718E-8F8C018533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71DCA5E3-89F2-0601-5E79-D0B0316CD1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0AA6D9-AA42-0123-1A99-849425FF763F}"/>
              </a:ext>
            </a:extLst>
          </p:cNvPr>
          <p:cNvSpPr>
            <a:spLocks noGrp="1"/>
          </p:cNvSpPr>
          <p:nvPr>
            <p:ph type="dt" sz="half" idx="10"/>
          </p:nvPr>
        </p:nvSpPr>
        <p:spPr/>
        <p:txBody>
          <a:bodyPr/>
          <a:lstStyle/>
          <a:p>
            <a:fld id="{CAEF90A2-5FAF-D044-A8F9-2F7781C5224D}" type="datetimeFigureOut">
              <a:rPr lang="en-US" smtClean="0"/>
              <a:t>3/29/23</a:t>
            </a:fld>
            <a:endParaRPr lang="en-US" dirty="0"/>
          </a:p>
        </p:txBody>
      </p:sp>
      <p:sp>
        <p:nvSpPr>
          <p:cNvPr id="6" name="Footer Placeholder 5">
            <a:extLst>
              <a:ext uri="{FF2B5EF4-FFF2-40B4-BE49-F238E27FC236}">
                <a16:creationId xmlns:a16="http://schemas.microsoft.com/office/drawing/2014/main" id="{12081AD4-F866-81A8-8E64-E8A6249FA93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91900E-E440-2950-F371-39A13100723C}"/>
              </a:ext>
            </a:extLst>
          </p:cNvPr>
          <p:cNvSpPr>
            <a:spLocks noGrp="1"/>
          </p:cNvSpPr>
          <p:nvPr>
            <p:ph type="sldNum" sz="quarter" idx="12"/>
          </p:nvPr>
        </p:nvSpPr>
        <p:spPr/>
        <p:txBody>
          <a:bodyPr/>
          <a:lstStyle/>
          <a:p>
            <a:fld id="{02D47246-459A-A243-A020-795BA9BC91A1}" type="slidenum">
              <a:rPr lang="en-US" smtClean="0"/>
              <a:t>‹#›</a:t>
            </a:fld>
            <a:endParaRPr lang="en-US" dirty="0"/>
          </a:p>
        </p:txBody>
      </p:sp>
    </p:spTree>
    <p:extLst>
      <p:ext uri="{BB962C8B-B14F-4D97-AF65-F5344CB8AC3E}">
        <p14:creationId xmlns:p14="http://schemas.microsoft.com/office/powerpoint/2010/main" val="2561529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3D0952-4288-AC3A-C3FB-4E5157780E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69E5C3-55D0-4952-4A80-C4F2C70636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FD9DB-DF46-FF14-3BED-C2F7538527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EF90A2-5FAF-D044-A8F9-2F7781C5224D}" type="datetimeFigureOut">
              <a:rPr lang="en-US" smtClean="0"/>
              <a:t>3/29/23</a:t>
            </a:fld>
            <a:endParaRPr lang="en-US" dirty="0"/>
          </a:p>
        </p:txBody>
      </p:sp>
      <p:sp>
        <p:nvSpPr>
          <p:cNvPr id="5" name="Footer Placeholder 4">
            <a:extLst>
              <a:ext uri="{FF2B5EF4-FFF2-40B4-BE49-F238E27FC236}">
                <a16:creationId xmlns:a16="http://schemas.microsoft.com/office/drawing/2014/main" id="{5ED4A04B-F3E9-4B88-A13F-239794B272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8A6B8ECA-8A4D-3882-F95B-5B6CB2D55C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D47246-459A-A243-A020-795BA9BC91A1}" type="slidenum">
              <a:rPr lang="en-US" smtClean="0"/>
              <a:t>‹#›</a:t>
            </a:fld>
            <a:endParaRPr lang="en-US" dirty="0"/>
          </a:p>
        </p:txBody>
      </p:sp>
      <p:pic>
        <p:nvPicPr>
          <p:cNvPr id="7" name="4DF-LOGO.png" descr="4DF-LOGO.png">
            <a:extLst>
              <a:ext uri="{FF2B5EF4-FFF2-40B4-BE49-F238E27FC236}">
                <a16:creationId xmlns:a16="http://schemas.microsoft.com/office/drawing/2014/main" id="{592C3485-1BC0-C0B6-567D-4996361FF472}"/>
              </a:ext>
            </a:extLst>
          </p:cNvPr>
          <p:cNvPicPr/>
          <p:nvPr userDrawn="1"/>
        </p:nvPicPr>
        <p:blipFill>
          <a:blip r:embed="rId14"/>
          <a:stretch/>
        </p:blipFill>
        <p:spPr>
          <a:xfrm>
            <a:off x="457201" y="146861"/>
            <a:ext cx="1330672" cy="1447222"/>
          </a:xfrm>
          <a:prstGeom prst="rect">
            <a:avLst/>
          </a:prstGeom>
          <a:ln w="12600">
            <a:noFill/>
          </a:ln>
        </p:spPr>
      </p:pic>
    </p:spTree>
    <p:extLst>
      <p:ext uri="{BB962C8B-B14F-4D97-AF65-F5344CB8AC3E}">
        <p14:creationId xmlns:p14="http://schemas.microsoft.com/office/powerpoint/2010/main" val="7878831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12.xml.rels><?xml version="1.0" encoding="UTF-8" standalone="yes"?>
<Relationships xmlns="http://schemas.openxmlformats.org/package/2006/relationships"><Relationship Id="rId3" Type="http://schemas.openxmlformats.org/officeDocument/2006/relationships/slide" Target="slide29.xml"/><Relationship Id="rId2" Type="http://schemas.openxmlformats.org/officeDocument/2006/relationships/slide" Target="slide15.xml"/><Relationship Id="rId1" Type="http://schemas.openxmlformats.org/officeDocument/2006/relationships/slideLayout" Target="../slideLayouts/slideLayout2.xml"/><Relationship Id="rId4" Type="http://schemas.openxmlformats.org/officeDocument/2006/relationships/slide" Target="slide3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81E5-164F-4F7C-42B7-1DA1E6B99175}"/>
              </a:ext>
            </a:extLst>
          </p:cNvPr>
          <p:cNvSpPr>
            <a:spLocks noGrp="1"/>
          </p:cNvSpPr>
          <p:nvPr>
            <p:ph type="title"/>
          </p:nvPr>
        </p:nvSpPr>
        <p:spPr/>
        <p:txBody>
          <a:bodyPr/>
          <a:lstStyle/>
          <a:p>
            <a:pPr algn="ctr"/>
            <a:r>
              <a:rPr lang="en-US" dirty="0"/>
              <a:t>Context: Two Lessons</a:t>
            </a:r>
          </a:p>
        </p:txBody>
      </p:sp>
      <p:sp>
        <p:nvSpPr>
          <p:cNvPr id="3" name="Content Placeholder 2">
            <a:extLst>
              <a:ext uri="{FF2B5EF4-FFF2-40B4-BE49-F238E27FC236}">
                <a16:creationId xmlns:a16="http://schemas.microsoft.com/office/drawing/2014/main" id="{BE63EF8D-C5A1-02FB-0E08-E928F616973C}"/>
              </a:ext>
            </a:extLst>
          </p:cNvPr>
          <p:cNvSpPr>
            <a:spLocks noGrp="1"/>
          </p:cNvSpPr>
          <p:nvPr>
            <p:ph idx="1"/>
          </p:nvPr>
        </p:nvSpPr>
        <p:spPr/>
        <p:txBody>
          <a:bodyPr/>
          <a:lstStyle/>
          <a:p>
            <a:r>
              <a:rPr lang="en-US" dirty="0"/>
              <a:t>Lesson 1 covers Behavior analysis as part of the planning and mission analysis process. Output is the following:</a:t>
            </a:r>
          </a:p>
          <a:p>
            <a:pPr lvl="1"/>
            <a:r>
              <a:rPr lang="en-US" dirty="0"/>
              <a:t>Specific Behaviors are often done to achieve or prepare for the SMO</a:t>
            </a:r>
          </a:p>
          <a:p>
            <a:pPr lvl="1"/>
            <a:r>
              <a:rPr lang="en-US" dirty="0"/>
              <a:t>Implied Behaviors required to achieve the SMO  but unable to be observed</a:t>
            </a:r>
          </a:p>
          <a:p>
            <a:pPr lvl="1"/>
            <a:r>
              <a:rPr lang="en-US" dirty="0"/>
              <a:t>Essential Behaviors required to achieve the SMO</a:t>
            </a:r>
          </a:p>
          <a:p>
            <a:r>
              <a:rPr lang="en-US" dirty="0"/>
              <a:t>Lesson 2 covers Target Audience Analysis</a:t>
            </a:r>
          </a:p>
        </p:txBody>
      </p:sp>
    </p:spTree>
    <p:extLst>
      <p:ext uri="{BB962C8B-B14F-4D97-AF65-F5344CB8AC3E}">
        <p14:creationId xmlns:p14="http://schemas.microsoft.com/office/powerpoint/2010/main" val="260125250"/>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CA482DE-B50A-8CFF-C8B1-02B1EC4FABEE}"/>
              </a:ext>
            </a:extLst>
          </p:cNvPr>
          <p:cNvSpPr>
            <a:spLocks noGrp="1"/>
          </p:cNvSpPr>
          <p:nvPr>
            <p:ph idx="1"/>
          </p:nvPr>
        </p:nvSpPr>
        <p:spPr/>
        <p:txBody>
          <a:bodyPr/>
          <a:lstStyle/>
          <a:p>
            <a:r>
              <a:rPr lang="en-US" dirty="0"/>
              <a:t>Describe the process for selecting the appropriate TA and Supporting MISO Objective (SMO) match on paper.</a:t>
            </a:r>
          </a:p>
          <a:p>
            <a:pPr lvl="1"/>
            <a:r>
              <a:rPr lang="en-US" dirty="0"/>
              <a:t>Consider what you would do, what you have done, or what you think someone doing this would do.</a:t>
            </a:r>
          </a:p>
          <a:p>
            <a:r>
              <a:rPr lang="en-US" dirty="0"/>
              <a:t>Discuss this with your classmate</a:t>
            </a:r>
          </a:p>
          <a:p>
            <a:endParaRPr lang="en-US" dirty="0"/>
          </a:p>
          <a:p>
            <a:endParaRPr lang="en-US" dirty="0"/>
          </a:p>
          <a:p>
            <a:pPr marL="0" indent="0" algn="ctr">
              <a:buNone/>
            </a:pPr>
            <a:r>
              <a:rPr lang="en-US" u="sng" dirty="0"/>
              <a:t>4 Minutes</a:t>
            </a:r>
          </a:p>
        </p:txBody>
      </p:sp>
      <p:sp>
        <p:nvSpPr>
          <p:cNvPr id="4" name="Title 1">
            <a:extLst>
              <a:ext uri="{FF2B5EF4-FFF2-40B4-BE49-F238E27FC236}">
                <a16:creationId xmlns:a16="http://schemas.microsoft.com/office/drawing/2014/main" id="{69284546-3A7C-C378-110E-4C4F2738230F}"/>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Explain Yourself</a:t>
            </a:r>
          </a:p>
        </p:txBody>
      </p:sp>
    </p:spTree>
    <p:extLst>
      <p:ext uri="{BB962C8B-B14F-4D97-AF65-F5344CB8AC3E}">
        <p14:creationId xmlns:p14="http://schemas.microsoft.com/office/powerpoint/2010/main" val="39071709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EF4FF-1CDE-82A4-9AEC-806294EB2DD7}"/>
              </a:ext>
            </a:extLst>
          </p:cNvPr>
          <p:cNvSpPr>
            <a:spLocks noGrp="1"/>
          </p:cNvSpPr>
          <p:nvPr>
            <p:ph type="title"/>
          </p:nvPr>
        </p:nvSpPr>
        <p:spPr>
          <a:xfrm>
            <a:off x="1874520" y="365125"/>
            <a:ext cx="9479280" cy="1325563"/>
          </a:xfrm>
        </p:spPr>
        <p:txBody>
          <a:bodyPr/>
          <a:lstStyle/>
          <a:p>
            <a:pPr algn="ctr"/>
            <a:r>
              <a:rPr lang="en-US" b="1" dirty="0"/>
              <a:t>Context Slide</a:t>
            </a:r>
          </a:p>
        </p:txBody>
      </p:sp>
      <p:sp>
        <p:nvSpPr>
          <p:cNvPr id="3" name="Content Placeholder 2">
            <a:extLst>
              <a:ext uri="{FF2B5EF4-FFF2-40B4-BE49-F238E27FC236}">
                <a16:creationId xmlns:a16="http://schemas.microsoft.com/office/drawing/2014/main" id="{650D3BB4-C3FB-675C-43C6-B6FE9541A532}"/>
              </a:ext>
            </a:extLst>
          </p:cNvPr>
          <p:cNvSpPr>
            <a:spLocks noGrp="1"/>
          </p:cNvSpPr>
          <p:nvPr>
            <p:ph idx="1"/>
          </p:nvPr>
        </p:nvSpPr>
        <p:spPr>
          <a:xfrm>
            <a:off x="838200" y="1825625"/>
            <a:ext cx="10713720" cy="4351338"/>
          </a:xfrm>
        </p:spPr>
        <p:txBody>
          <a:bodyPr/>
          <a:lstStyle/>
          <a:p>
            <a:r>
              <a:rPr lang="en-US" dirty="0"/>
              <a:t>The problem has been identified, calling back to the problems the students encountered but without directly answering them:</a:t>
            </a:r>
          </a:p>
          <a:p>
            <a:pPr lvl="1"/>
            <a:r>
              <a:rPr lang="en-US" dirty="0"/>
              <a:t>Introduce the sections of the lesson</a:t>
            </a:r>
          </a:p>
          <a:p>
            <a:pPr lvl="1"/>
            <a:r>
              <a:rPr lang="en-US" dirty="0"/>
              <a:t>Tie headlines back to the problem identified</a:t>
            </a:r>
          </a:p>
        </p:txBody>
      </p:sp>
      <p:sp>
        <p:nvSpPr>
          <p:cNvPr id="4" name="Rectangle 3">
            <a:extLst>
              <a:ext uri="{FF2B5EF4-FFF2-40B4-BE49-F238E27FC236}">
                <a16:creationId xmlns:a16="http://schemas.microsoft.com/office/drawing/2014/main" id="{AC2C1F86-D9CC-ECA8-62BB-AC0A399C30F0}"/>
              </a:ext>
            </a:extLst>
          </p:cNvPr>
          <p:cNvSpPr/>
          <p:nvPr/>
        </p:nvSpPr>
        <p:spPr>
          <a:xfrm>
            <a:off x="6635353" y="5836244"/>
            <a:ext cx="5142818"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Publish &amp; Process</a:t>
            </a:r>
          </a:p>
        </p:txBody>
      </p:sp>
    </p:spTree>
    <p:extLst>
      <p:ext uri="{BB962C8B-B14F-4D97-AF65-F5344CB8AC3E}">
        <p14:creationId xmlns:p14="http://schemas.microsoft.com/office/powerpoint/2010/main" val="666933326"/>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E394E0-81D8-99E4-B658-5B1CC13C69CE}"/>
              </a:ext>
            </a:extLst>
          </p:cNvPr>
          <p:cNvSpPr>
            <a:spLocks noGrp="1"/>
          </p:cNvSpPr>
          <p:nvPr>
            <p:ph idx="1"/>
          </p:nvPr>
        </p:nvSpPr>
        <p:spPr/>
        <p:txBody>
          <a:bodyPr/>
          <a:lstStyle/>
          <a:p>
            <a:r>
              <a:rPr lang="en-US" dirty="0">
                <a:hlinkClick r:id="" action="ppaction://hlinkshowjump?jump=nextslide"/>
              </a:rPr>
              <a:t>The Traditional System</a:t>
            </a:r>
            <a:endParaRPr lang="en-US" dirty="0"/>
          </a:p>
          <a:p>
            <a:r>
              <a:rPr lang="en-US" dirty="0">
                <a:hlinkClick r:id="rId2" action="ppaction://hlinksldjump"/>
              </a:rPr>
              <a:t>Breaking Down Behaviors</a:t>
            </a:r>
            <a:endParaRPr lang="en-US" dirty="0"/>
          </a:p>
          <a:p>
            <a:r>
              <a:rPr lang="en-US" dirty="0">
                <a:hlinkClick r:id="rId3" action="ppaction://hlinksldjump"/>
              </a:rPr>
              <a:t>The COM-B System</a:t>
            </a:r>
            <a:endParaRPr lang="en-US" dirty="0"/>
          </a:p>
          <a:p>
            <a:r>
              <a:rPr lang="en-US" dirty="0">
                <a:hlinkClick r:id="rId4" action="ppaction://hlinksldjump"/>
              </a:rPr>
              <a:t>Leveraging COM-B for Influence</a:t>
            </a:r>
            <a:endParaRPr lang="en-US" dirty="0"/>
          </a:p>
          <a:p>
            <a:endParaRPr lang="en-US" dirty="0"/>
          </a:p>
        </p:txBody>
      </p:sp>
      <p:sp>
        <p:nvSpPr>
          <p:cNvPr id="4" name="Title 1">
            <a:extLst>
              <a:ext uri="{FF2B5EF4-FFF2-40B4-BE49-F238E27FC236}">
                <a16:creationId xmlns:a16="http://schemas.microsoft.com/office/drawing/2014/main" id="{A1CF8551-C62A-D434-82EB-748DE9FB0E4C}"/>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Agenda</a:t>
            </a:r>
          </a:p>
        </p:txBody>
      </p:sp>
    </p:spTree>
    <p:extLst>
      <p:ext uri="{BB962C8B-B14F-4D97-AF65-F5344CB8AC3E}">
        <p14:creationId xmlns:p14="http://schemas.microsoft.com/office/powerpoint/2010/main" val="2482019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EF4FF-1CDE-82A4-9AEC-806294EB2DD7}"/>
              </a:ext>
            </a:extLst>
          </p:cNvPr>
          <p:cNvSpPr>
            <a:spLocks noGrp="1"/>
          </p:cNvSpPr>
          <p:nvPr>
            <p:ph type="title"/>
          </p:nvPr>
        </p:nvSpPr>
        <p:spPr>
          <a:xfrm>
            <a:off x="1874520" y="365125"/>
            <a:ext cx="9479280" cy="1325563"/>
          </a:xfrm>
        </p:spPr>
        <p:txBody>
          <a:bodyPr/>
          <a:lstStyle/>
          <a:p>
            <a:pPr algn="ctr"/>
            <a:r>
              <a:rPr lang="en-US" b="1" dirty="0"/>
              <a:t>Context Slide</a:t>
            </a:r>
          </a:p>
        </p:txBody>
      </p:sp>
      <p:sp>
        <p:nvSpPr>
          <p:cNvPr id="3" name="Content Placeholder 2">
            <a:extLst>
              <a:ext uri="{FF2B5EF4-FFF2-40B4-BE49-F238E27FC236}">
                <a16:creationId xmlns:a16="http://schemas.microsoft.com/office/drawing/2014/main" id="{650D3BB4-C3FB-675C-43C6-B6FE9541A532}"/>
              </a:ext>
            </a:extLst>
          </p:cNvPr>
          <p:cNvSpPr>
            <a:spLocks noGrp="1"/>
          </p:cNvSpPr>
          <p:nvPr>
            <p:ph idx="1"/>
          </p:nvPr>
        </p:nvSpPr>
        <p:spPr>
          <a:xfrm>
            <a:off x="838200" y="1825625"/>
            <a:ext cx="10713720" cy="4351338"/>
          </a:xfrm>
        </p:spPr>
        <p:txBody>
          <a:bodyPr/>
          <a:lstStyle/>
          <a:p>
            <a:r>
              <a:rPr lang="en-US" dirty="0"/>
              <a:t>This section will cover planning for research, typically starting with the desired end state or Supporting MISO Objective (SMO). </a:t>
            </a:r>
          </a:p>
          <a:p>
            <a:r>
              <a:rPr lang="en-US" dirty="0"/>
              <a:t>Students will be guided on breaking down a task or behavior into a supply chain-like graph requiring research within the area of operation.</a:t>
            </a:r>
          </a:p>
          <a:p>
            <a:r>
              <a:rPr lang="en-US" dirty="0"/>
              <a:t>The Behavior / Tasks are independent of any Target Audience </a:t>
            </a:r>
          </a:p>
          <a:p>
            <a:r>
              <a:rPr lang="en-US" dirty="0"/>
              <a:t>The Behavior / Tasks are dependent on Time and Place</a:t>
            </a:r>
          </a:p>
          <a:p>
            <a:pPr lvl="1"/>
            <a:r>
              <a:rPr lang="en-US" dirty="0"/>
              <a:t>Deadlines, Laws, Norms, Opportunity to Perform</a:t>
            </a:r>
          </a:p>
        </p:txBody>
      </p:sp>
      <p:sp>
        <p:nvSpPr>
          <p:cNvPr id="4" name="Rectangle 3">
            <a:extLst>
              <a:ext uri="{FF2B5EF4-FFF2-40B4-BE49-F238E27FC236}">
                <a16:creationId xmlns:a16="http://schemas.microsoft.com/office/drawing/2014/main" id="{21BF39F6-2435-86F3-CFD1-05B794F968F6}"/>
              </a:ext>
            </a:extLst>
          </p:cNvPr>
          <p:cNvSpPr/>
          <p:nvPr/>
        </p:nvSpPr>
        <p:spPr>
          <a:xfrm>
            <a:off x="7208005" y="5198537"/>
            <a:ext cx="4596643" cy="1754326"/>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Generalize New</a:t>
            </a:r>
          </a:p>
          <a:p>
            <a:pPr algn="ctr"/>
            <a:r>
              <a:rPr lang="en-US" sz="5400" dirty="0">
                <a:ln w="0"/>
                <a:solidFill>
                  <a:schemeClr val="accent1"/>
                </a:solidFill>
                <a:effectLst>
                  <a:outerShdw blurRad="38100" dist="25400" dir="5400000" algn="ctr" rotWithShape="0">
                    <a:srgbClr val="6E747A">
                      <a:alpha val="43000"/>
                    </a:srgbClr>
                  </a:outerShdw>
                </a:effectLst>
              </a:rPr>
              <a:t>Information</a:t>
            </a:r>
            <a:endParaRPr lang="en-US" sz="54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184960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2168523" y="5475982"/>
            <a:ext cx="6886576" cy="1431161"/>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dirty="0"/>
              <a:t>Traditional view of what drives behavior</a:t>
            </a:r>
          </a:p>
          <a:p>
            <a:pPr marL="285750" indent="-285750">
              <a:spcAft>
                <a:spcPts val="600"/>
              </a:spcAft>
              <a:buFont typeface="Arial" panose="020B0604020202020204" pitchFamily="34" charset="0"/>
              <a:buChar char="•"/>
            </a:pPr>
            <a:r>
              <a:rPr lang="en-US" dirty="0"/>
              <a:t>Relies ONLY on SELF-INTERST (Motivation)</a:t>
            </a:r>
          </a:p>
          <a:p>
            <a:pPr marL="285750" indent="-285750">
              <a:spcAft>
                <a:spcPts val="600"/>
              </a:spcAft>
              <a:buFont typeface="Arial" panose="020B0604020202020204" pitchFamily="34" charset="0"/>
              <a:buChar char="•"/>
            </a:pPr>
            <a:r>
              <a:rPr lang="en-US" dirty="0"/>
              <a:t>Behavior is intuitively defined</a:t>
            </a:r>
          </a:p>
          <a:p>
            <a:pPr marL="285750" indent="-285750">
              <a:spcAft>
                <a:spcPts val="600"/>
              </a:spcAft>
              <a:buFont typeface="Arial" panose="020B0604020202020204" pitchFamily="34" charset="0"/>
              <a:buChar char="•"/>
            </a:pPr>
            <a:r>
              <a:rPr lang="en-US" dirty="0"/>
              <a:t>Desired Behavior and TA studied in isolation</a:t>
            </a:r>
          </a:p>
        </p:txBody>
      </p:sp>
      <p:pic>
        <p:nvPicPr>
          <p:cNvPr id="10242" name="Picture 2">
            <a:extLst>
              <a:ext uri="{FF2B5EF4-FFF2-40B4-BE49-F238E27FC236}">
                <a16:creationId xmlns:a16="http://schemas.microsoft.com/office/drawing/2014/main" id="{1AB420DD-A696-90E7-6D87-CE824F7DF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49" y="1243474"/>
            <a:ext cx="9636125" cy="4339188"/>
          </a:xfrm>
          <a:prstGeom prst="rect">
            <a:avLst/>
          </a:prstGeom>
          <a:noFill/>
        </p:spPr>
      </p:pic>
      <p:sp>
        <p:nvSpPr>
          <p:cNvPr id="11" name="Title 1">
            <a:extLst>
              <a:ext uri="{FF2B5EF4-FFF2-40B4-BE49-F238E27FC236}">
                <a16:creationId xmlns:a16="http://schemas.microsoft.com/office/drawing/2014/main" id="{FBB56EF6-9175-9FBD-1484-BCE33BE8EE43}"/>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Traditional System</a:t>
            </a:r>
          </a:p>
        </p:txBody>
      </p:sp>
      <p:sp>
        <p:nvSpPr>
          <p:cNvPr id="4" name="TextBox 3">
            <a:extLst>
              <a:ext uri="{FF2B5EF4-FFF2-40B4-BE49-F238E27FC236}">
                <a16:creationId xmlns:a16="http://schemas.microsoft.com/office/drawing/2014/main" id="{3C97FB1B-BFE8-52D4-68B0-6ACECCFF919D}"/>
              </a:ext>
            </a:extLst>
          </p:cNvPr>
          <p:cNvSpPr txBox="1"/>
          <p:nvPr/>
        </p:nvSpPr>
        <p:spPr>
          <a:xfrm>
            <a:off x="10317480" y="6596390"/>
            <a:ext cx="4518659" cy="276999"/>
          </a:xfrm>
          <a:prstGeom prst="rect">
            <a:avLst/>
          </a:prstGeom>
          <a:noFill/>
        </p:spPr>
        <p:txBody>
          <a:bodyPr wrap="square">
            <a:spAutoFit/>
          </a:bodyPr>
          <a:lstStyle/>
          <a:p>
            <a:r>
              <a:rPr lang="en-US" sz="1200" dirty="0"/>
              <a:t>(Maslow, 1970)</a:t>
            </a:r>
          </a:p>
        </p:txBody>
      </p:sp>
    </p:spTree>
    <p:extLst>
      <p:ext uri="{BB962C8B-B14F-4D97-AF65-F5344CB8AC3E}">
        <p14:creationId xmlns:p14="http://schemas.microsoft.com/office/powerpoint/2010/main" val="4245365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 name="Google Shape;721;p29"/>
          <p:cNvSpPr/>
          <p:nvPr/>
        </p:nvSpPr>
        <p:spPr>
          <a:xfrm>
            <a:off x="10310171" y="6334884"/>
            <a:ext cx="3136223" cy="4901923"/>
          </a:xfrm>
          <a:custGeom>
            <a:avLst/>
            <a:gdLst/>
            <a:ahLst/>
            <a:cxnLst/>
            <a:rect l="l" t="t" r="r" b="b"/>
            <a:pathLst>
              <a:path w="740" h="1156">
                <a:moveTo>
                  <a:pt x="390" y="1152"/>
                </a:moveTo>
                <a:cubicBezTo>
                  <a:pt x="390" y="1152"/>
                  <a:pt x="390" y="1152"/>
                  <a:pt x="390" y="1152"/>
                </a:cubicBezTo>
                <a:cubicBezTo>
                  <a:pt x="392" y="1156"/>
                  <a:pt x="392" y="1156"/>
                  <a:pt x="392" y="1156"/>
                </a:cubicBezTo>
                <a:cubicBezTo>
                  <a:pt x="390" y="1152"/>
                  <a:pt x="390" y="1152"/>
                  <a:pt x="390" y="1152"/>
                </a:cubicBezTo>
                <a:moveTo>
                  <a:pt x="126" y="216"/>
                </a:moveTo>
                <a:cubicBezTo>
                  <a:pt x="117" y="232"/>
                  <a:pt x="117" y="232"/>
                  <a:pt x="117" y="232"/>
                </a:cubicBezTo>
                <a:cubicBezTo>
                  <a:pt x="117" y="232"/>
                  <a:pt x="117" y="232"/>
                  <a:pt x="117" y="232"/>
                </a:cubicBezTo>
                <a:cubicBezTo>
                  <a:pt x="126" y="216"/>
                  <a:pt x="126" y="216"/>
                  <a:pt x="126" y="216"/>
                </a:cubicBezTo>
                <a:moveTo>
                  <a:pt x="0" y="0"/>
                </a:moveTo>
                <a:cubicBezTo>
                  <a:pt x="0" y="0"/>
                  <a:pt x="0" y="0"/>
                  <a:pt x="0" y="0"/>
                </a:cubicBezTo>
                <a:cubicBezTo>
                  <a:pt x="411" y="20"/>
                  <a:pt x="740" y="361"/>
                  <a:pt x="740" y="778"/>
                </a:cubicBezTo>
                <a:cubicBezTo>
                  <a:pt x="740" y="778"/>
                  <a:pt x="740" y="778"/>
                  <a:pt x="740" y="778"/>
                </a:cubicBezTo>
                <a:cubicBezTo>
                  <a:pt x="740" y="361"/>
                  <a:pt x="411" y="20"/>
                  <a:pt x="0" y="0"/>
                </a:cubicBezTo>
              </a:path>
            </a:pathLst>
          </a:custGeom>
          <a:solidFill>
            <a:srgbClr val="FFFFFF"/>
          </a:solidFill>
          <a:ln w="0">
            <a:noFill/>
          </a:ln>
        </p:spPr>
        <p:style>
          <a:lnRef idx="0">
            <a:scrgbClr r="0" g="0" b="0"/>
          </a:lnRef>
          <a:fillRef idx="0">
            <a:scrgbClr r="0" g="0" b="0"/>
          </a:fillRef>
          <a:effectRef idx="0">
            <a:scrgbClr r="0" g="0" b="0"/>
          </a:effectRef>
          <a:fontRef idx="minor"/>
        </p:style>
      </p:sp>
      <p:sp>
        <p:nvSpPr>
          <p:cNvPr id="546" name="Google Shape;722;p 2"/>
          <p:cNvSpPr/>
          <p:nvPr/>
        </p:nvSpPr>
        <p:spPr>
          <a:xfrm>
            <a:off x="2795329" y="127941"/>
            <a:ext cx="3767499" cy="3298901"/>
          </a:xfrm>
          <a:custGeom>
            <a:avLst/>
            <a:gdLst/>
            <a:ahLst/>
            <a:cxnLst/>
            <a:rect l="l" t="t" r="r" b="b"/>
            <a:pathLst>
              <a:path w="889" h="778">
                <a:moveTo>
                  <a:pt x="889" y="219"/>
                </a:moveTo>
                <a:cubicBezTo>
                  <a:pt x="888" y="221"/>
                  <a:pt x="888" y="221"/>
                  <a:pt x="888" y="221"/>
                </a:cubicBezTo>
                <a:cubicBezTo>
                  <a:pt x="888" y="221"/>
                  <a:pt x="888" y="221"/>
                  <a:pt x="888" y="221"/>
                </a:cubicBezTo>
                <a:cubicBezTo>
                  <a:pt x="889" y="219"/>
                  <a:pt x="889" y="219"/>
                  <a:pt x="889" y="219"/>
                </a:cubicBezTo>
                <a:moveTo>
                  <a:pt x="764" y="0"/>
                </a:moveTo>
                <a:cubicBezTo>
                  <a:pt x="342" y="7"/>
                  <a:pt x="0" y="354"/>
                  <a:pt x="0" y="778"/>
                </a:cubicBezTo>
                <a:cubicBezTo>
                  <a:pt x="0" y="778"/>
                  <a:pt x="0" y="778"/>
                  <a:pt x="0" y="778"/>
                </a:cubicBezTo>
                <a:cubicBezTo>
                  <a:pt x="0" y="354"/>
                  <a:pt x="342" y="7"/>
                  <a:pt x="764" y="0"/>
                </a:cubicBezTo>
                <a:cubicBezTo>
                  <a:pt x="764" y="0"/>
                  <a:pt x="764" y="0"/>
                  <a:pt x="764" y="0"/>
                </a:cubicBezTo>
              </a:path>
            </a:pathLst>
          </a:custGeom>
          <a:solidFill>
            <a:srgbClr val="FFFFFF"/>
          </a:solidFill>
          <a:ln w="0">
            <a:noFill/>
          </a:ln>
        </p:spPr>
        <p:style>
          <a:lnRef idx="0">
            <a:scrgbClr r="0" g="0" b="0"/>
          </a:lnRef>
          <a:fillRef idx="0">
            <a:scrgbClr r="0" g="0" b="0"/>
          </a:fillRef>
          <a:effectRef idx="0">
            <a:scrgbClr r="0" g="0" b="0"/>
          </a:effectRef>
          <a:fontRef idx="minor"/>
        </p:style>
      </p:sp>
      <p:sp>
        <p:nvSpPr>
          <p:cNvPr id="547" name="Google Shape;723;p 2"/>
          <p:cNvSpPr/>
          <p:nvPr/>
        </p:nvSpPr>
        <p:spPr>
          <a:xfrm>
            <a:off x="4504343" y="1891661"/>
            <a:ext cx="3199567" cy="584848"/>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gn="ctr">
              <a:tabLst>
                <a:tab pos="0" algn="l"/>
              </a:tabLst>
            </a:pPr>
            <a:r>
              <a:rPr lang="en-US" sz="3199" b="1" spc="-1" dirty="0">
                <a:solidFill>
                  <a:srgbClr val="12ACC3"/>
                </a:solidFill>
                <a:latin typeface="Arial"/>
                <a:ea typeface="PT Sans"/>
              </a:rPr>
              <a:t>SOF Operational Research</a:t>
            </a:r>
            <a:endParaRPr lang="en-US" sz="3199" spc="-1" dirty="0">
              <a:latin typeface="Arial"/>
            </a:endParaRPr>
          </a:p>
        </p:txBody>
      </p:sp>
      <p:sp>
        <p:nvSpPr>
          <p:cNvPr id="548" name="Google Shape;724;p 2"/>
          <p:cNvSpPr/>
          <p:nvPr/>
        </p:nvSpPr>
        <p:spPr>
          <a:xfrm>
            <a:off x="5262846" y="3291876"/>
            <a:ext cx="1928738" cy="461040"/>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2299" b="1" spc="-1" dirty="0">
                <a:solidFill>
                  <a:srgbClr val="595959"/>
                </a:solidFill>
                <a:latin typeface="Arial"/>
                <a:ea typeface="PT Sans"/>
              </a:rPr>
              <a:t>Framework</a:t>
            </a:r>
            <a:endParaRPr lang="en-US" sz="2299" spc="-1" dirty="0">
              <a:latin typeface="Arial"/>
            </a:endParaRPr>
          </a:p>
        </p:txBody>
      </p:sp>
      <p:sp>
        <p:nvSpPr>
          <p:cNvPr id="549" name="Google Shape;725;p 2"/>
          <p:cNvSpPr/>
          <p:nvPr/>
        </p:nvSpPr>
        <p:spPr>
          <a:xfrm>
            <a:off x="5318632" y="3586279"/>
            <a:ext cx="1554435" cy="553176"/>
          </a:xfrm>
          <a:prstGeom prst="rect">
            <a:avLst/>
          </a:prstGeom>
          <a:noFill/>
          <a:ln w="0">
            <a:noFill/>
          </a:ln>
        </p:spPr>
        <p:style>
          <a:lnRef idx="0">
            <a:scrgbClr r="0" g="0" b="0"/>
          </a:lnRef>
          <a:fillRef idx="0">
            <a:scrgbClr r="0" g="0" b="0"/>
          </a:fillRef>
          <a:effectRef idx="0">
            <a:scrgbClr r="0" g="0" b="0"/>
          </a:effectRef>
          <a:fontRef idx="minor"/>
        </p:style>
      </p:sp>
      <p:sp>
        <p:nvSpPr>
          <p:cNvPr id="550" name="Google Shape;726;p 2"/>
          <p:cNvSpPr/>
          <p:nvPr/>
        </p:nvSpPr>
        <p:spPr>
          <a:xfrm>
            <a:off x="3393853" y="216838"/>
            <a:ext cx="3120387" cy="2275327"/>
          </a:xfrm>
          <a:custGeom>
            <a:avLst/>
            <a:gdLst/>
            <a:ahLst/>
            <a:cxnLst/>
            <a:rect l="l" t="t" r="r" b="b"/>
            <a:pathLst>
              <a:path w="380" h="277">
                <a:moveTo>
                  <a:pt x="0" y="182"/>
                </a:moveTo>
                <a:cubicBezTo>
                  <a:pt x="108" y="181"/>
                  <a:pt x="108" y="181"/>
                  <a:pt x="108" y="181"/>
                </a:cubicBezTo>
                <a:cubicBezTo>
                  <a:pt x="162" y="277"/>
                  <a:pt x="162" y="277"/>
                  <a:pt x="162" y="277"/>
                </a:cubicBezTo>
                <a:cubicBezTo>
                  <a:pt x="199" y="223"/>
                  <a:pt x="259" y="190"/>
                  <a:pt x="324" y="188"/>
                </a:cubicBezTo>
                <a:cubicBezTo>
                  <a:pt x="380" y="93"/>
                  <a:pt x="380" y="93"/>
                  <a:pt x="380" y="93"/>
                </a:cubicBezTo>
                <a:cubicBezTo>
                  <a:pt x="325" y="0"/>
                  <a:pt x="325" y="0"/>
                  <a:pt x="325" y="0"/>
                </a:cubicBezTo>
                <a:cubicBezTo>
                  <a:pt x="193" y="2"/>
                  <a:pt x="71" y="71"/>
                  <a:pt x="0" y="182"/>
                </a:cubicBezTo>
                <a:close/>
              </a:path>
            </a:pathLst>
          </a:custGeom>
          <a:solidFill>
            <a:srgbClr val="64D0DA"/>
          </a:solidFill>
          <a:ln w="76200">
            <a:solidFill>
              <a:schemeClr val="tx1"/>
            </a:solidFill>
          </a:ln>
        </p:spPr>
        <p:style>
          <a:lnRef idx="0">
            <a:scrgbClr r="0" g="0" b="0"/>
          </a:lnRef>
          <a:fillRef idx="0">
            <a:scrgbClr r="0" g="0" b="0"/>
          </a:fillRef>
          <a:effectRef idx="0">
            <a:scrgbClr r="0" g="0" b="0"/>
          </a:effectRef>
          <a:fontRef idx="minor"/>
        </p:style>
      </p:sp>
      <p:sp>
        <p:nvSpPr>
          <p:cNvPr id="551" name="Google Shape;727;p 2"/>
          <p:cNvSpPr/>
          <p:nvPr/>
        </p:nvSpPr>
        <p:spPr>
          <a:xfrm>
            <a:off x="6219476" y="216837"/>
            <a:ext cx="2634874" cy="2340110"/>
          </a:xfrm>
          <a:custGeom>
            <a:avLst/>
            <a:gdLst/>
            <a:ahLst/>
            <a:cxnLst/>
            <a:rect l="l" t="t" r="r" b="b"/>
            <a:pathLst>
              <a:path w="321" h="285">
                <a:moveTo>
                  <a:pt x="1" y="0"/>
                </a:moveTo>
                <a:cubicBezTo>
                  <a:pt x="56" y="93"/>
                  <a:pt x="56" y="93"/>
                  <a:pt x="56" y="93"/>
                </a:cubicBezTo>
                <a:cubicBezTo>
                  <a:pt x="0" y="188"/>
                  <a:pt x="0" y="188"/>
                  <a:pt x="0" y="188"/>
                </a:cubicBezTo>
                <a:cubicBezTo>
                  <a:pt x="65" y="193"/>
                  <a:pt x="124" y="229"/>
                  <a:pt x="158" y="284"/>
                </a:cubicBezTo>
                <a:cubicBezTo>
                  <a:pt x="268" y="285"/>
                  <a:pt x="268" y="285"/>
                  <a:pt x="268" y="285"/>
                </a:cubicBezTo>
                <a:cubicBezTo>
                  <a:pt x="321" y="191"/>
                  <a:pt x="321" y="191"/>
                  <a:pt x="321" y="191"/>
                </a:cubicBezTo>
                <a:cubicBezTo>
                  <a:pt x="254" y="77"/>
                  <a:pt x="133" y="6"/>
                  <a:pt x="1" y="0"/>
                </a:cubicBezTo>
                <a:close/>
              </a:path>
            </a:pathLst>
          </a:custGeom>
          <a:solidFill>
            <a:srgbClr val="FFCA5C"/>
          </a:solidFill>
          <a:ln w="0">
            <a:noFill/>
          </a:ln>
        </p:spPr>
        <p:style>
          <a:lnRef idx="0">
            <a:scrgbClr r="0" g="0" b="0"/>
          </a:lnRef>
          <a:fillRef idx="0">
            <a:scrgbClr r="0" g="0" b="0"/>
          </a:fillRef>
          <a:effectRef idx="0">
            <a:scrgbClr r="0" g="0" b="0"/>
          </a:effectRef>
          <a:fontRef idx="minor"/>
        </p:style>
      </p:sp>
      <p:sp>
        <p:nvSpPr>
          <p:cNvPr id="552" name="Google Shape;728;p 2"/>
          <p:cNvSpPr/>
          <p:nvPr/>
        </p:nvSpPr>
        <p:spPr>
          <a:xfrm>
            <a:off x="5692574" y="4349641"/>
            <a:ext cx="3120387" cy="2275327"/>
          </a:xfrm>
          <a:custGeom>
            <a:avLst/>
            <a:gdLst/>
            <a:ahLst/>
            <a:cxnLst/>
            <a:rect l="l" t="t" r="r" b="b"/>
            <a:pathLst>
              <a:path w="380" h="277">
                <a:moveTo>
                  <a:pt x="218" y="0"/>
                </a:moveTo>
                <a:cubicBezTo>
                  <a:pt x="181" y="54"/>
                  <a:pt x="121" y="87"/>
                  <a:pt x="56" y="89"/>
                </a:cubicBezTo>
                <a:cubicBezTo>
                  <a:pt x="0" y="184"/>
                  <a:pt x="0" y="184"/>
                  <a:pt x="0" y="184"/>
                </a:cubicBezTo>
                <a:cubicBezTo>
                  <a:pt x="55" y="277"/>
                  <a:pt x="55" y="277"/>
                  <a:pt x="55" y="277"/>
                </a:cubicBezTo>
                <a:cubicBezTo>
                  <a:pt x="187" y="275"/>
                  <a:pt x="309" y="206"/>
                  <a:pt x="380" y="95"/>
                </a:cubicBezTo>
                <a:cubicBezTo>
                  <a:pt x="272" y="96"/>
                  <a:pt x="272" y="96"/>
                  <a:pt x="272" y="96"/>
                </a:cubicBezTo>
                <a:lnTo>
                  <a:pt x="218" y="0"/>
                </a:lnTo>
                <a:close/>
              </a:path>
            </a:pathLst>
          </a:custGeom>
          <a:solidFill>
            <a:srgbClr val="E34856"/>
          </a:solidFill>
          <a:ln w="0">
            <a:noFill/>
          </a:ln>
        </p:spPr>
        <p:style>
          <a:lnRef idx="0">
            <a:scrgbClr r="0" g="0" b="0"/>
          </a:lnRef>
          <a:fillRef idx="0">
            <a:scrgbClr r="0" g="0" b="0"/>
          </a:fillRef>
          <a:effectRef idx="0">
            <a:scrgbClr r="0" g="0" b="0"/>
          </a:effectRef>
          <a:fontRef idx="minor"/>
        </p:style>
      </p:sp>
      <p:sp>
        <p:nvSpPr>
          <p:cNvPr id="553" name="Google Shape;729;p 2"/>
          <p:cNvSpPr/>
          <p:nvPr/>
        </p:nvSpPr>
        <p:spPr>
          <a:xfrm>
            <a:off x="7566606" y="1926031"/>
            <a:ext cx="1739787" cy="3063882"/>
          </a:xfrm>
          <a:custGeom>
            <a:avLst/>
            <a:gdLst/>
            <a:ahLst/>
            <a:cxnLst/>
            <a:rect l="l" t="t" r="r" b="b"/>
            <a:pathLst>
              <a:path w="212" h="373">
                <a:moveTo>
                  <a:pt x="162" y="373"/>
                </a:moveTo>
                <a:cubicBezTo>
                  <a:pt x="195" y="315"/>
                  <a:pt x="212" y="249"/>
                  <a:pt x="212" y="182"/>
                </a:cubicBezTo>
                <a:cubicBezTo>
                  <a:pt x="212" y="119"/>
                  <a:pt x="196" y="56"/>
                  <a:pt x="167" y="0"/>
                </a:cubicBezTo>
                <a:cubicBezTo>
                  <a:pt x="114" y="94"/>
                  <a:pt x="114" y="94"/>
                  <a:pt x="114" y="94"/>
                </a:cubicBezTo>
                <a:cubicBezTo>
                  <a:pt x="4" y="93"/>
                  <a:pt x="4" y="93"/>
                  <a:pt x="4" y="93"/>
                </a:cubicBezTo>
                <a:cubicBezTo>
                  <a:pt x="17" y="121"/>
                  <a:pt x="24" y="151"/>
                  <a:pt x="24" y="182"/>
                </a:cubicBezTo>
                <a:cubicBezTo>
                  <a:pt x="24" y="216"/>
                  <a:pt x="16" y="249"/>
                  <a:pt x="0" y="278"/>
                </a:cubicBezTo>
                <a:cubicBezTo>
                  <a:pt x="54" y="373"/>
                  <a:pt x="54" y="373"/>
                  <a:pt x="54" y="373"/>
                </a:cubicBezTo>
                <a:lnTo>
                  <a:pt x="162" y="373"/>
                </a:lnTo>
                <a:close/>
              </a:path>
            </a:pathLst>
          </a:custGeom>
          <a:solidFill>
            <a:srgbClr val="FD912C"/>
          </a:solidFill>
          <a:ln w="0">
            <a:noFill/>
          </a:ln>
        </p:spPr>
        <p:style>
          <a:lnRef idx="0">
            <a:scrgbClr r="0" g="0" b="0"/>
          </a:lnRef>
          <a:fillRef idx="0">
            <a:scrgbClr r="0" g="0" b="0"/>
          </a:fillRef>
          <a:effectRef idx="0">
            <a:scrgbClr r="0" g="0" b="0"/>
          </a:effectRef>
          <a:fontRef idx="minor"/>
        </p:style>
      </p:sp>
      <p:sp>
        <p:nvSpPr>
          <p:cNvPr id="554" name="Google Shape;730;p 2"/>
          <p:cNvSpPr/>
          <p:nvPr/>
        </p:nvSpPr>
        <p:spPr>
          <a:xfrm>
            <a:off x="2900061" y="1851531"/>
            <a:ext cx="1741586" cy="3063882"/>
          </a:xfrm>
          <a:custGeom>
            <a:avLst/>
            <a:gdLst/>
            <a:ahLst/>
            <a:cxnLst/>
            <a:rect l="l" t="t" r="r" b="b"/>
            <a:pathLst>
              <a:path w="212" h="373">
                <a:moveTo>
                  <a:pt x="50" y="0"/>
                </a:moveTo>
                <a:cubicBezTo>
                  <a:pt x="17" y="58"/>
                  <a:pt x="0" y="124"/>
                  <a:pt x="0" y="191"/>
                </a:cubicBezTo>
                <a:cubicBezTo>
                  <a:pt x="0" y="254"/>
                  <a:pt x="16" y="317"/>
                  <a:pt x="45" y="373"/>
                </a:cubicBezTo>
                <a:cubicBezTo>
                  <a:pt x="98" y="279"/>
                  <a:pt x="98" y="279"/>
                  <a:pt x="98" y="279"/>
                </a:cubicBezTo>
                <a:cubicBezTo>
                  <a:pt x="208" y="280"/>
                  <a:pt x="208" y="280"/>
                  <a:pt x="208" y="280"/>
                </a:cubicBezTo>
                <a:cubicBezTo>
                  <a:pt x="195" y="252"/>
                  <a:pt x="188" y="222"/>
                  <a:pt x="188" y="191"/>
                </a:cubicBezTo>
                <a:cubicBezTo>
                  <a:pt x="188" y="157"/>
                  <a:pt x="196" y="124"/>
                  <a:pt x="212" y="95"/>
                </a:cubicBezTo>
                <a:cubicBezTo>
                  <a:pt x="158" y="0"/>
                  <a:pt x="158" y="0"/>
                  <a:pt x="158" y="0"/>
                </a:cubicBezTo>
                <a:lnTo>
                  <a:pt x="50" y="0"/>
                </a:lnTo>
                <a:close/>
              </a:path>
            </a:pathLst>
          </a:custGeom>
          <a:solidFill>
            <a:srgbClr val="34B2E4"/>
          </a:solidFill>
          <a:ln w="0">
            <a:noFill/>
          </a:ln>
        </p:spPr>
        <p:style>
          <a:lnRef idx="0">
            <a:scrgbClr r="0" g="0" b="0"/>
          </a:lnRef>
          <a:fillRef idx="0">
            <a:scrgbClr r="0" g="0" b="0"/>
          </a:fillRef>
          <a:effectRef idx="0">
            <a:scrgbClr r="0" g="0" b="0"/>
          </a:effectRef>
          <a:fontRef idx="minor"/>
        </p:style>
      </p:sp>
      <p:sp>
        <p:nvSpPr>
          <p:cNvPr id="555" name="Google Shape;731;p 2"/>
          <p:cNvSpPr/>
          <p:nvPr/>
        </p:nvSpPr>
        <p:spPr>
          <a:xfrm>
            <a:off x="3352464" y="4284497"/>
            <a:ext cx="2636313" cy="2340110"/>
          </a:xfrm>
          <a:custGeom>
            <a:avLst/>
            <a:gdLst/>
            <a:ahLst/>
            <a:cxnLst/>
            <a:rect l="l" t="t" r="r" b="b"/>
            <a:pathLst>
              <a:path w="321" h="285">
                <a:moveTo>
                  <a:pt x="320" y="285"/>
                </a:moveTo>
                <a:cubicBezTo>
                  <a:pt x="265" y="192"/>
                  <a:pt x="265" y="192"/>
                  <a:pt x="265" y="192"/>
                </a:cubicBezTo>
                <a:cubicBezTo>
                  <a:pt x="321" y="97"/>
                  <a:pt x="321" y="97"/>
                  <a:pt x="321" y="97"/>
                </a:cubicBezTo>
                <a:cubicBezTo>
                  <a:pt x="256" y="92"/>
                  <a:pt x="197" y="56"/>
                  <a:pt x="163" y="1"/>
                </a:cubicBezTo>
                <a:cubicBezTo>
                  <a:pt x="53" y="0"/>
                  <a:pt x="53" y="0"/>
                  <a:pt x="53" y="0"/>
                </a:cubicBezTo>
                <a:cubicBezTo>
                  <a:pt x="0" y="94"/>
                  <a:pt x="0" y="94"/>
                  <a:pt x="0" y="94"/>
                </a:cubicBezTo>
                <a:cubicBezTo>
                  <a:pt x="67" y="208"/>
                  <a:pt x="188" y="279"/>
                  <a:pt x="320" y="285"/>
                </a:cubicBezTo>
                <a:close/>
              </a:path>
            </a:pathLst>
          </a:custGeom>
          <a:solidFill>
            <a:srgbClr val="065381"/>
          </a:solidFill>
          <a:ln w="0">
            <a:noFill/>
          </a:ln>
        </p:spPr>
        <p:style>
          <a:lnRef idx="0">
            <a:scrgbClr r="0" g="0" b="0"/>
          </a:lnRef>
          <a:fillRef idx="0">
            <a:scrgbClr r="0" g="0" b="0"/>
          </a:fillRef>
          <a:effectRef idx="0">
            <a:scrgbClr r="0" g="0" b="0"/>
          </a:effectRef>
          <a:fontRef idx="minor"/>
        </p:style>
      </p:sp>
      <p:sp>
        <p:nvSpPr>
          <p:cNvPr id="556" name="Google Shape;732;p 2"/>
          <p:cNvSpPr/>
          <p:nvPr/>
        </p:nvSpPr>
        <p:spPr>
          <a:xfrm>
            <a:off x="5808463" y="808883"/>
            <a:ext cx="393018" cy="475436"/>
          </a:xfrm>
          <a:custGeom>
            <a:avLst/>
            <a:gdLst/>
            <a:ahLst/>
            <a:cxnLst/>
            <a:rect l="l" t="t" r="r" b="b"/>
            <a:pathLst>
              <a:path w="48" h="58">
                <a:moveTo>
                  <a:pt x="32" y="56"/>
                </a:moveTo>
                <a:cubicBezTo>
                  <a:pt x="32" y="57"/>
                  <a:pt x="31" y="58"/>
                  <a:pt x="30" y="58"/>
                </a:cubicBezTo>
                <a:cubicBezTo>
                  <a:pt x="18" y="58"/>
                  <a:pt x="18" y="58"/>
                  <a:pt x="18" y="58"/>
                </a:cubicBezTo>
                <a:cubicBezTo>
                  <a:pt x="17" y="58"/>
                  <a:pt x="16" y="57"/>
                  <a:pt x="16" y="56"/>
                </a:cubicBezTo>
                <a:cubicBezTo>
                  <a:pt x="16" y="56"/>
                  <a:pt x="16" y="56"/>
                  <a:pt x="16" y="56"/>
                </a:cubicBezTo>
                <a:cubicBezTo>
                  <a:pt x="16" y="55"/>
                  <a:pt x="17" y="54"/>
                  <a:pt x="18" y="54"/>
                </a:cubicBezTo>
                <a:cubicBezTo>
                  <a:pt x="30" y="54"/>
                  <a:pt x="30" y="54"/>
                  <a:pt x="30" y="54"/>
                </a:cubicBezTo>
                <a:cubicBezTo>
                  <a:pt x="31" y="54"/>
                  <a:pt x="32" y="55"/>
                  <a:pt x="32" y="56"/>
                </a:cubicBezTo>
                <a:close/>
                <a:moveTo>
                  <a:pt x="32" y="51"/>
                </a:moveTo>
                <a:cubicBezTo>
                  <a:pt x="32" y="50"/>
                  <a:pt x="31" y="49"/>
                  <a:pt x="30" y="49"/>
                </a:cubicBezTo>
                <a:cubicBezTo>
                  <a:pt x="18" y="49"/>
                  <a:pt x="18" y="49"/>
                  <a:pt x="18" y="49"/>
                </a:cubicBezTo>
                <a:cubicBezTo>
                  <a:pt x="17" y="49"/>
                  <a:pt x="16" y="50"/>
                  <a:pt x="16" y="51"/>
                </a:cubicBezTo>
                <a:cubicBezTo>
                  <a:pt x="16" y="51"/>
                  <a:pt x="16" y="51"/>
                  <a:pt x="16" y="51"/>
                </a:cubicBezTo>
                <a:cubicBezTo>
                  <a:pt x="16" y="52"/>
                  <a:pt x="17" y="53"/>
                  <a:pt x="18" y="53"/>
                </a:cubicBezTo>
                <a:cubicBezTo>
                  <a:pt x="30" y="53"/>
                  <a:pt x="30" y="53"/>
                  <a:pt x="30" y="53"/>
                </a:cubicBezTo>
                <a:cubicBezTo>
                  <a:pt x="31" y="53"/>
                  <a:pt x="32" y="52"/>
                  <a:pt x="32" y="51"/>
                </a:cubicBezTo>
                <a:close/>
                <a:moveTo>
                  <a:pt x="26" y="29"/>
                </a:moveTo>
                <a:cubicBezTo>
                  <a:pt x="23" y="29"/>
                  <a:pt x="23" y="29"/>
                  <a:pt x="23" y="29"/>
                </a:cubicBezTo>
                <a:cubicBezTo>
                  <a:pt x="22" y="29"/>
                  <a:pt x="22" y="29"/>
                  <a:pt x="22" y="29"/>
                </a:cubicBezTo>
                <a:cubicBezTo>
                  <a:pt x="22" y="48"/>
                  <a:pt x="22" y="48"/>
                  <a:pt x="22" y="48"/>
                </a:cubicBezTo>
                <a:cubicBezTo>
                  <a:pt x="23" y="48"/>
                  <a:pt x="23" y="48"/>
                  <a:pt x="24" y="48"/>
                </a:cubicBezTo>
                <a:cubicBezTo>
                  <a:pt x="24" y="48"/>
                  <a:pt x="24" y="48"/>
                  <a:pt x="24" y="48"/>
                </a:cubicBezTo>
                <a:cubicBezTo>
                  <a:pt x="24" y="48"/>
                  <a:pt x="24" y="48"/>
                  <a:pt x="24" y="48"/>
                </a:cubicBezTo>
                <a:cubicBezTo>
                  <a:pt x="24" y="48"/>
                  <a:pt x="24" y="48"/>
                  <a:pt x="24" y="48"/>
                </a:cubicBezTo>
                <a:cubicBezTo>
                  <a:pt x="24" y="48"/>
                  <a:pt x="24" y="48"/>
                  <a:pt x="24" y="48"/>
                </a:cubicBezTo>
                <a:cubicBezTo>
                  <a:pt x="25" y="48"/>
                  <a:pt x="25" y="48"/>
                  <a:pt x="26" y="48"/>
                </a:cubicBezTo>
                <a:lnTo>
                  <a:pt x="26" y="29"/>
                </a:lnTo>
                <a:close/>
                <a:moveTo>
                  <a:pt x="17" y="21"/>
                </a:moveTo>
                <a:cubicBezTo>
                  <a:pt x="16" y="21"/>
                  <a:pt x="14" y="22"/>
                  <a:pt x="14" y="24"/>
                </a:cubicBezTo>
                <a:cubicBezTo>
                  <a:pt x="14" y="26"/>
                  <a:pt x="16" y="27"/>
                  <a:pt x="17" y="27"/>
                </a:cubicBezTo>
                <a:cubicBezTo>
                  <a:pt x="20" y="27"/>
                  <a:pt x="20" y="27"/>
                  <a:pt x="20" y="27"/>
                </a:cubicBezTo>
                <a:cubicBezTo>
                  <a:pt x="20" y="24"/>
                  <a:pt x="20" y="24"/>
                  <a:pt x="20" y="24"/>
                </a:cubicBezTo>
                <a:cubicBezTo>
                  <a:pt x="20" y="22"/>
                  <a:pt x="19" y="21"/>
                  <a:pt x="17" y="21"/>
                </a:cubicBezTo>
                <a:close/>
                <a:moveTo>
                  <a:pt x="34" y="24"/>
                </a:moveTo>
                <a:cubicBezTo>
                  <a:pt x="34" y="22"/>
                  <a:pt x="32" y="21"/>
                  <a:pt x="31" y="21"/>
                </a:cubicBezTo>
                <a:cubicBezTo>
                  <a:pt x="29" y="21"/>
                  <a:pt x="28" y="22"/>
                  <a:pt x="28" y="24"/>
                </a:cubicBezTo>
                <a:cubicBezTo>
                  <a:pt x="28" y="27"/>
                  <a:pt x="28" y="27"/>
                  <a:pt x="28" y="27"/>
                </a:cubicBezTo>
                <a:cubicBezTo>
                  <a:pt x="31" y="27"/>
                  <a:pt x="31" y="27"/>
                  <a:pt x="31" y="27"/>
                </a:cubicBezTo>
                <a:cubicBezTo>
                  <a:pt x="32" y="27"/>
                  <a:pt x="34" y="26"/>
                  <a:pt x="34" y="24"/>
                </a:cubicBezTo>
                <a:close/>
                <a:moveTo>
                  <a:pt x="40" y="19"/>
                </a:moveTo>
                <a:cubicBezTo>
                  <a:pt x="39" y="14"/>
                  <a:pt x="33" y="8"/>
                  <a:pt x="24" y="8"/>
                </a:cubicBezTo>
                <a:cubicBezTo>
                  <a:pt x="16" y="8"/>
                  <a:pt x="9" y="14"/>
                  <a:pt x="8" y="19"/>
                </a:cubicBezTo>
                <a:cubicBezTo>
                  <a:pt x="7" y="23"/>
                  <a:pt x="8" y="26"/>
                  <a:pt x="10" y="30"/>
                </a:cubicBezTo>
                <a:cubicBezTo>
                  <a:pt x="12" y="33"/>
                  <a:pt x="13" y="36"/>
                  <a:pt x="15" y="39"/>
                </a:cubicBezTo>
                <a:cubicBezTo>
                  <a:pt x="16" y="41"/>
                  <a:pt x="16" y="44"/>
                  <a:pt x="16" y="46"/>
                </a:cubicBezTo>
                <a:cubicBezTo>
                  <a:pt x="17" y="47"/>
                  <a:pt x="17" y="48"/>
                  <a:pt x="19" y="48"/>
                </a:cubicBezTo>
                <a:cubicBezTo>
                  <a:pt x="19" y="48"/>
                  <a:pt x="20" y="48"/>
                  <a:pt x="20" y="48"/>
                </a:cubicBezTo>
                <a:cubicBezTo>
                  <a:pt x="20" y="29"/>
                  <a:pt x="20" y="29"/>
                  <a:pt x="20" y="29"/>
                </a:cubicBezTo>
                <a:cubicBezTo>
                  <a:pt x="17" y="29"/>
                  <a:pt x="17" y="29"/>
                  <a:pt x="17" y="29"/>
                </a:cubicBezTo>
                <a:cubicBezTo>
                  <a:pt x="16" y="29"/>
                  <a:pt x="15" y="28"/>
                  <a:pt x="14" y="27"/>
                </a:cubicBezTo>
                <a:cubicBezTo>
                  <a:pt x="13" y="27"/>
                  <a:pt x="13" y="25"/>
                  <a:pt x="13" y="24"/>
                </a:cubicBezTo>
                <a:cubicBezTo>
                  <a:pt x="13" y="23"/>
                  <a:pt x="13" y="22"/>
                  <a:pt x="14" y="21"/>
                </a:cubicBezTo>
                <a:cubicBezTo>
                  <a:pt x="15" y="20"/>
                  <a:pt x="16" y="19"/>
                  <a:pt x="17" y="19"/>
                </a:cubicBezTo>
                <a:cubicBezTo>
                  <a:pt x="20" y="19"/>
                  <a:pt x="22" y="21"/>
                  <a:pt x="22" y="24"/>
                </a:cubicBezTo>
                <a:cubicBezTo>
                  <a:pt x="22" y="24"/>
                  <a:pt x="22" y="24"/>
                  <a:pt x="22" y="24"/>
                </a:cubicBezTo>
                <a:cubicBezTo>
                  <a:pt x="22" y="27"/>
                  <a:pt x="22" y="27"/>
                  <a:pt x="22" y="27"/>
                </a:cubicBezTo>
                <a:cubicBezTo>
                  <a:pt x="23" y="27"/>
                  <a:pt x="23" y="27"/>
                  <a:pt x="23" y="27"/>
                </a:cubicBezTo>
                <a:cubicBezTo>
                  <a:pt x="26" y="27"/>
                  <a:pt x="26" y="27"/>
                  <a:pt x="26" y="27"/>
                </a:cubicBezTo>
                <a:cubicBezTo>
                  <a:pt x="26" y="24"/>
                  <a:pt x="26" y="24"/>
                  <a:pt x="26" y="24"/>
                </a:cubicBezTo>
                <a:cubicBezTo>
                  <a:pt x="26" y="24"/>
                  <a:pt x="26" y="24"/>
                  <a:pt x="26" y="24"/>
                </a:cubicBezTo>
                <a:cubicBezTo>
                  <a:pt x="26" y="23"/>
                  <a:pt x="27" y="22"/>
                  <a:pt x="27" y="21"/>
                </a:cubicBezTo>
                <a:cubicBezTo>
                  <a:pt x="28" y="20"/>
                  <a:pt x="30" y="19"/>
                  <a:pt x="31" y="19"/>
                </a:cubicBezTo>
                <a:cubicBezTo>
                  <a:pt x="32" y="19"/>
                  <a:pt x="33" y="20"/>
                  <a:pt x="34" y="21"/>
                </a:cubicBezTo>
                <a:cubicBezTo>
                  <a:pt x="35" y="22"/>
                  <a:pt x="36" y="23"/>
                  <a:pt x="36" y="24"/>
                </a:cubicBezTo>
                <a:cubicBezTo>
                  <a:pt x="36" y="25"/>
                  <a:pt x="35" y="27"/>
                  <a:pt x="34" y="27"/>
                </a:cubicBezTo>
                <a:cubicBezTo>
                  <a:pt x="33" y="28"/>
                  <a:pt x="32" y="29"/>
                  <a:pt x="31" y="29"/>
                </a:cubicBezTo>
                <a:cubicBezTo>
                  <a:pt x="28" y="29"/>
                  <a:pt x="28" y="29"/>
                  <a:pt x="28" y="29"/>
                </a:cubicBezTo>
                <a:cubicBezTo>
                  <a:pt x="28" y="48"/>
                  <a:pt x="28" y="48"/>
                  <a:pt x="28" y="48"/>
                </a:cubicBezTo>
                <a:cubicBezTo>
                  <a:pt x="28" y="48"/>
                  <a:pt x="29" y="48"/>
                  <a:pt x="29" y="48"/>
                </a:cubicBezTo>
                <a:cubicBezTo>
                  <a:pt x="31" y="48"/>
                  <a:pt x="32" y="47"/>
                  <a:pt x="32" y="46"/>
                </a:cubicBezTo>
                <a:cubicBezTo>
                  <a:pt x="32" y="44"/>
                  <a:pt x="33" y="41"/>
                  <a:pt x="33" y="39"/>
                </a:cubicBezTo>
                <a:cubicBezTo>
                  <a:pt x="35" y="36"/>
                  <a:pt x="37" y="33"/>
                  <a:pt x="38" y="30"/>
                </a:cubicBezTo>
                <a:cubicBezTo>
                  <a:pt x="40" y="26"/>
                  <a:pt x="41" y="23"/>
                  <a:pt x="40" y="19"/>
                </a:cubicBezTo>
                <a:close/>
                <a:moveTo>
                  <a:pt x="26" y="2"/>
                </a:moveTo>
                <a:cubicBezTo>
                  <a:pt x="26" y="1"/>
                  <a:pt x="25" y="0"/>
                  <a:pt x="24" y="0"/>
                </a:cubicBezTo>
                <a:cubicBezTo>
                  <a:pt x="24" y="0"/>
                  <a:pt x="24" y="0"/>
                  <a:pt x="24" y="0"/>
                </a:cubicBezTo>
                <a:cubicBezTo>
                  <a:pt x="23" y="0"/>
                  <a:pt x="22" y="1"/>
                  <a:pt x="22" y="2"/>
                </a:cubicBezTo>
                <a:cubicBezTo>
                  <a:pt x="22" y="5"/>
                  <a:pt x="22" y="5"/>
                  <a:pt x="22" y="5"/>
                </a:cubicBezTo>
                <a:cubicBezTo>
                  <a:pt x="22" y="6"/>
                  <a:pt x="23" y="7"/>
                  <a:pt x="24" y="7"/>
                </a:cubicBezTo>
                <a:cubicBezTo>
                  <a:pt x="24" y="7"/>
                  <a:pt x="24" y="7"/>
                  <a:pt x="24" y="7"/>
                </a:cubicBezTo>
                <a:cubicBezTo>
                  <a:pt x="25" y="7"/>
                  <a:pt x="26" y="6"/>
                  <a:pt x="26" y="5"/>
                </a:cubicBezTo>
                <a:lnTo>
                  <a:pt x="26" y="2"/>
                </a:lnTo>
                <a:close/>
                <a:moveTo>
                  <a:pt x="36" y="5"/>
                </a:moveTo>
                <a:cubicBezTo>
                  <a:pt x="36" y="4"/>
                  <a:pt x="36" y="3"/>
                  <a:pt x="35" y="3"/>
                </a:cubicBezTo>
                <a:cubicBezTo>
                  <a:pt x="35" y="3"/>
                  <a:pt x="35" y="3"/>
                  <a:pt x="35" y="3"/>
                </a:cubicBezTo>
                <a:cubicBezTo>
                  <a:pt x="34" y="2"/>
                  <a:pt x="33" y="2"/>
                  <a:pt x="33" y="3"/>
                </a:cubicBezTo>
                <a:cubicBezTo>
                  <a:pt x="31" y="6"/>
                  <a:pt x="31" y="6"/>
                  <a:pt x="31" y="6"/>
                </a:cubicBezTo>
                <a:cubicBezTo>
                  <a:pt x="31" y="7"/>
                  <a:pt x="31" y="8"/>
                  <a:pt x="32" y="9"/>
                </a:cubicBezTo>
                <a:cubicBezTo>
                  <a:pt x="32" y="9"/>
                  <a:pt x="32" y="9"/>
                  <a:pt x="32" y="9"/>
                </a:cubicBezTo>
                <a:cubicBezTo>
                  <a:pt x="33" y="9"/>
                  <a:pt x="34" y="9"/>
                  <a:pt x="34" y="8"/>
                </a:cubicBezTo>
                <a:lnTo>
                  <a:pt x="36" y="5"/>
                </a:lnTo>
                <a:close/>
                <a:moveTo>
                  <a:pt x="43" y="11"/>
                </a:moveTo>
                <a:cubicBezTo>
                  <a:pt x="44" y="10"/>
                  <a:pt x="44" y="9"/>
                  <a:pt x="43" y="8"/>
                </a:cubicBezTo>
                <a:cubicBezTo>
                  <a:pt x="43" y="8"/>
                  <a:pt x="43" y="8"/>
                  <a:pt x="43" y="8"/>
                </a:cubicBezTo>
                <a:cubicBezTo>
                  <a:pt x="42" y="7"/>
                  <a:pt x="41" y="7"/>
                  <a:pt x="40" y="8"/>
                </a:cubicBezTo>
                <a:cubicBezTo>
                  <a:pt x="38" y="10"/>
                  <a:pt x="38" y="10"/>
                  <a:pt x="38" y="10"/>
                </a:cubicBezTo>
                <a:cubicBezTo>
                  <a:pt x="37" y="11"/>
                  <a:pt x="37" y="12"/>
                  <a:pt x="38" y="13"/>
                </a:cubicBezTo>
                <a:cubicBezTo>
                  <a:pt x="38" y="13"/>
                  <a:pt x="38" y="13"/>
                  <a:pt x="38" y="13"/>
                </a:cubicBezTo>
                <a:cubicBezTo>
                  <a:pt x="39" y="13"/>
                  <a:pt x="40" y="13"/>
                  <a:pt x="40" y="13"/>
                </a:cubicBezTo>
                <a:lnTo>
                  <a:pt x="43" y="11"/>
                </a:lnTo>
                <a:close/>
                <a:moveTo>
                  <a:pt x="47" y="19"/>
                </a:moveTo>
                <a:cubicBezTo>
                  <a:pt x="48" y="19"/>
                  <a:pt x="48" y="18"/>
                  <a:pt x="48" y="17"/>
                </a:cubicBezTo>
                <a:cubicBezTo>
                  <a:pt x="48" y="17"/>
                  <a:pt x="48" y="17"/>
                  <a:pt x="48" y="17"/>
                </a:cubicBezTo>
                <a:cubicBezTo>
                  <a:pt x="48" y="16"/>
                  <a:pt x="47" y="16"/>
                  <a:pt x="46" y="16"/>
                </a:cubicBezTo>
                <a:cubicBezTo>
                  <a:pt x="43" y="16"/>
                  <a:pt x="43" y="16"/>
                  <a:pt x="43" y="16"/>
                </a:cubicBezTo>
                <a:cubicBezTo>
                  <a:pt x="42" y="17"/>
                  <a:pt x="41" y="18"/>
                  <a:pt x="41" y="18"/>
                </a:cubicBezTo>
                <a:cubicBezTo>
                  <a:pt x="41" y="18"/>
                  <a:pt x="41" y="18"/>
                  <a:pt x="41" y="18"/>
                </a:cubicBezTo>
                <a:cubicBezTo>
                  <a:pt x="42" y="19"/>
                  <a:pt x="42" y="20"/>
                  <a:pt x="43" y="20"/>
                </a:cubicBezTo>
                <a:lnTo>
                  <a:pt x="47" y="19"/>
                </a:lnTo>
                <a:close/>
                <a:moveTo>
                  <a:pt x="46" y="29"/>
                </a:moveTo>
                <a:cubicBezTo>
                  <a:pt x="47" y="29"/>
                  <a:pt x="48" y="28"/>
                  <a:pt x="48" y="27"/>
                </a:cubicBezTo>
                <a:cubicBezTo>
                  <a:pt x="48" y="27"/>
                  <a:pt x="48" y="27"/>
                  <a:pt x="48" y="27"/>
                </a:cubicBezTo>
                <a:cubicBezTo>
                  <a:pt x="48" y="26"/>
                  <a:pt x="48" y="25"/>
                  <a:pt x="47" y="25"/>
                </a:cubicBezTo>
                <a:cubicBezTo>
                  <a:pt x="43" y="25"/>
                  <a:pt x="43" y="25"/>
                  <a:pt x="43" y="25"/>
                </a:cubicBezTo>
                <a:cubicBezTo>
                  <a:pt x="42" y="24"/>
                  <a:pt x="41" y="25"/>
                  <a:pt x="41" y="26"/>
                </a:cubicBezTo>
                <a:cubicBezTo>
                  <a:pt x="41" y="26"/>
                  <a:pt x="41" y="26"/>
                  <a:pt x="41" y="26"/>
                </a:cubicBezTo>
                <a:cubicBezTo>
                  <a:pt x="41" y="27"/>
                  <a:pt x="42" y="28"/>
                  <a:pt x="43" y="28"/>
                </a:cubicBezTo>
                <a:lnTo>
                  <a:pt x="46" y="29"/>
                </a:lnTo>
                <a:close/>
                <a:moveTo>
                  <a:pt x="14" y="8"/>
                </a:moveTo>
                <a:cubicBezTo>
                  <a:pt x="14" y="9"/>
                  <a:pt x="15" y="9"/>
                  <a:pt x="16" y="9"/>
                </a:cubicBezTo>
                <a:cubicBezTo>
                  <a:pt x="16" y="9"/>
                  <a:pt x="16" y="9"/>
                  <a:pt x="16" y="9"/>
                </a:cubicBezTo>
                <a:cubicBezTo>
                  <a:pt x="17" y="8"/>
                  <a:pt x="17" y="7"/>
                  <a:pt x="17" y="6"/>
                </a:cubicBezTo>
                <a:cubicBezTo>
                  <a:pt x="15" y="3"/>
                  <a:pt x="15" y="3"/>
                  <a:pt x="15" y="3"/>
                </a:cubicBezTo>
                <a:cubicBezTo>
                  <a:pt x="15" y="2"/>
                  <a:pt x="14" y="2"/>
                  <a:pt x="13" y="3"/>
                </a:cubicBezTo>
                <a:cubicBezTo>
                  <a:pt x="13" y="3"/>
                  <a:pt x="13" y="3"/>
                  <a:pt x="13" y="3"/>
                </a:cubicBezTo>
                <a:cubicBezTo>
                  <a:pt x="12" y="3"/>
                  <a:pt x="12" y="4"/>
                  <a:pt x="12" y="5"/>
                </a:cubicBezTo>
                <a:lnTo>
                  <a:pt x="14" y="8"/>
                </a:lnTo>
                <a:close/>
                <a:moveTo>
                  <a:pt x="8" y="13"/>
                </a:moveTo>
                <a:cubicBezTo>
                  <a:pt x="8" y="13"/>
                  <a:pt x="9" y="13"/>
                  <a:pt x="10" y="13"/>
                </a:cubicBezTo>
                <a:cubicBezTo>
                  <a:pt x="10" y="13"/>
                  <a:pt x="10" y="13"/>
                  <a:pt x="10" y="13"/>
                </a:cubicBezTo>
                <a:cubicBezTo>
                  <a:pt x="11" y="12"/>
                  <a:pt x="11" y="11"/>
                  <a:pt x="10" y="10"/>
                </a:cubicBezTo>
                <a:cubicBezTo>
                  <a:pt x="7" y="8"/>
                  <a:pt x="7" y="8"/>
                  <a:pt x="7" y="8"/>
                </a:cubicBezTo>
                <a:cubicBezTo>
                  <a:pt x="7" y="7"/>
                  <a:pt x="6" y="7"/>
                  <a:pt x="5" y="8"/>
                </a:cubicBezTo>
                <a:cubicBezTo>
                  <a:pt x="5" y="8"/>
                  <a:pt x="5" y="8"/>
                  <a:pt x="5" y="8"/>
                </a:cubicBezTo>
                <a:cubicBezTo>
                  <a:pt x="4" y="9"/>
                  <a:pt x="4" y="10"/>
                  <a:pt x="5" y="11"/>
                </a:cubicBezTo>
                <a:lnTo>
                  <a:pt x="8" y="13"/>
                </a:lnTo>
                <a:close/>
                <a:moveTo>
                  <a:pt x="4" y="20"/>
                </a:moveTo>
                <a:cubicBezTo>
                  <a:pt x="5" y="20"/>
                  <a:pt x="6" y="19"/>
                  <a:pt x="7" y="18"/>
                </a:cubicBezTo>
                <a:cubicBezTo>
                  <a:pt x="7" y="18"/>
                  <a:pt x="7" y="18"/>
                  <a:pt x="7" y="18"/>
                </a:cubicBezTo>
                <a:cubicBezTo>
                  <a:pt x="7" y="18"/>
                  <a:pt x="6" y="17"/>
                  <a:pt x="5" y="16"/>
                </a:cubicBezTo>
                <a:cubicBezTo>
                  <a:pt x="2" y="16"/>
                  <a:pt x="2" y="16"/>
                  <a:pt x="2" y="16"/>
                </a:cubicBezTo>
                <a:cubicBezTo>
                  <a:pt x="1" y="16"/>
                  <a:pt x="0" y="16"/>
                  <a:pt x="0" y="17"/>
                </a:cubicBezTo>
                <a:cubicBezTo>
                  <a:pt x="0" y="17"/>
                  <a:pt x="0" y="17"/>
                  <a:pt x="0" y="17"/>
                </a:cubicBezTo>
                <a:cubicBezTo>
                  <a:pt x="0" y="18"/>
                  <a:pt x="0" y="19"/>
                  <a:pt x="1" y="19"/>
                </a:cubicBezTo>
                <a:lnTo>
                  <a:pt x="4" y="20"/>
                </a:lnTo>
                <a:close/>
                <a:moveTo>
                  <a:pt x="5" y="28"/>
                </a:moveTo>
                <a:cubicBezTo>
                  <a:pt x="6" y="28"/>
                  <a:pt x="7" y="27"/>
                  <a:pt x="7" y="26"/>
                </a:cubicBezTo>
                <a:cubicBezTo>
                  <a:pt x="7" y="26"/>
                  <a:pt x="7" y="26"/>
                  <a:pt x="7" y="26"/>
                </a:cubicBezTo>
                <a:cubicBezTo>
                  <a:pt x="6" y="25"/>
                  <a:pt x="6" y="24"/>
                  <a:pt x="5" y="25"/>
                </a:cubicBezTo>
                <a:cubicBezTo>
                  <a:pt x="1" y="25"/>
                  <a:pt x="1" y="25"/>
                  <a:pt x="1" y="25"/>
                </a:cubicBezTo>
                <a:cubicBezTo>
                  <a:pt x="0" y="25"/>
                  <a:pt x="0" y="26"/>
                  <a:pt x="0" y="27"/>
                </a:cubicBezTo>
                <a:cubicBezTo>
                  <a:pt x="0" y="27"/>
                  <a:pt x="0" y="27"/>
                  <a:pt x="0" y="27"/>
                </a:cubicBezTo>
                <a:cubicBezTo>
                  <a:pt x="0" y="28"/>
                  <a:pt x="1" y="29"/>
                  <a:pt x="2" y="29"/>
                </a:cubicBezTo>
                <a:lnTo>
                  <a:pt x="5" y="28"/>
                </a:lnTo>
                <a:close/>
              </a:path>
            </a:pathLst>
          </a:custGeom>
          <a:solidFill>
            <a:srgbClr val="FFFFFF"/>
          </a:solidFill>
          <a:ln w="0">
            <a:noFill/>
          </a:ln>
        </p:spPr>
        <p:style>
          <a:lnRef idx="0">
            <a:scrgbClr r="0" g="0" b="0"/>
          </a:lnRef>
          <a:fillRef idx="0">
            <a:scrgbClr r="0" g="0" b="0"/>
          </a:fillRef>
          <a:effectRef idx="0">
            <a:scrgbClr r="0" g="0" b="0"/>
          </a:effectRef>
          <a:fontRef idx="minor"/>
        </p:style>
      </p:sp>
      <p:sp>
        <p:nvSpPr>
          <p:cNvPr id="557" name="Google Shape;736;p 2"/>
          <p:cNvSpPr/>
          <p:nvPr/>
        </p:nvSpPr>
        <p:spPr>
          <a:xfrm>
            <a:off x="3888363" y="4505121"/>
            <a:ext cx="451682" cy="410293"/>
          </a:xfrm>
          <a:custGeom>
            <a:avLst/>
            <a:gdLst/>
            <a:ahLst/>
            <a:cxnLst/>
            <a:rect l="l" t="t" r="r" b="b"/>
            <a:pathLst>
              <a:path w="55" h="50">
                <a:moveTo>
                  <a:pt x="37" y="7"/>
                </a:moveTo>
                <a:cubicBezTo>
                  <a:pt x="34" y="7"/>
                  <a:pt x="34" y="7"/>
                  <a:pt x="34" y="7"/>
                </a:cubicBezTo>
                <a:cubicBezTo>
                  <a:pt x="34" y="5"/>
                  <a:pt x="32" y="3"/>
                  <a:pt x="31" y="3"/>
                </a:cubicBezTo>
                <a:cubicBezTo>
                  <a:pt x="24" y="3"/>
                  <a:pt x="24" y="3"/>
                  <a:pt x="24" y="3"/>
                </a:cubicBezTo>
                <a:cubicBezTo>
                  <a:pt x="23" y="3"/>
                  <a:pt x="21" y="5"/>
                  <a:pt x="21" y="7"/>
                </a:cubicBezTo>
                <a:cubicBezTo>
                  <a:pt x="17" y="7"/>
                  <a:pt x="17" y="7"/>
                  <a:pt x="17" y="7"/>
                </a:cubicBezTo>
                <a:cubicBezTo>
                  <a:pt x="18" y="3"/>
                  <a:pt x="20" y="0"/>
                  <a:pt x="23" y="0"/>
                </a:cubicBezTo>
                <a:cubicBezTo>
                  <a:pt x="31" y="0"/>
                  <a:pt x="31" y="0"/>
                  <a:pt x="31" y="0"/>
                </a:cubicBezTo>
                <a:cubicBezTo>
                  <a:pt x="35" y="0"/>
                  <a:pt x="37" y="3"/>
                  <a:pt x="37" y="7"/>
                </a:cubicBezTo>
                <a:close/>
                <a:moveTo>
                  <a:pt x="8" y="28"/>
                </a:moveTo>
                <a:cubicBezTo>
                  <a:pt x="22" y="28"/>
                  <a:pt x="22" y="28"/>
                  <a:pt x="22" y="28"/>
                </a:cubicBezTo>
                <a:cubicBezTo>
                  <a:pt x="22" y="26"/>
                  <a:pt x="22" y="26"/>
                  <a:pt x="22" y="26"/>
                </a:cubicBezTo>
                <a:cubicBezTo>
                  <a:pt x="22" y="24"/>
                  <a:pt x="23" y="23"/>
                  <a:pt x="25" y="23"/>
                </a:cubicBezTo>
                <a:cubicBezTo>
                  <a:pt x="30" y="23"/>
                  <a:pt x="30" y="23"/>
                  <a:pt x="30" y="23"/>
                </a:cubicBezTo>
                <a:cubicBezTo>
                  <a:pt x="32" y="23"/>
                  <a:pt x="33" y="24"/>
                  <a:pt x="33" y="26"/>
                </a:cubicBezTo>
                <a:cubicBezTo>
                  <a:pt x="33" y="28"/>
                  <a:pt x="33" y="28"/>
                  <a:pt x="33" y="28"/>
                </a:cubicBezTo>
                <a:cubicBezTo>
                  <a:pt x="47" y="28"/>
                  <a:pt x="47" y="28"/>
                  <a:pt x="47" y="28"/>
                </a:cubicBezTo>
                <a:cubicBezTo>
                  <a:pt x="51" y="28"/>
                  <a:pt x="54" y="24"/>
                  <a:pt x="55" y="20"/>
                </a:cubicBezTo>
                <a:cubicBezTo>
                  <a:pt x="55" y="15"/>
                  <a:pt x="55" y="15"/>
                  <a:pt x="55" y="15"/>
                </a:cubicBezTo>
                <a:cubicBezTo>
                  <a:pt x="55" y="11"/>
                  <a:pt x="52" y="8"/>
                  <a:pt x="49" y="8"/>
                </a:cubicBezTo>
                <a:cubicBezTo>
                  <a:pt x="45" y="8"/>
                  <a:pt x="45" y="8"/>
                  <a:pt x="45" y="8"/>
                </a:cubicBezTo>
                <a:cubicBezTo>
                  <a:pt x="44" y="8"/>
                  <a:pt x="44" y="8"/>
                  <a:pt x="44" y="8"/>
                </a:cubicBezTo>
                <a:cubicBezTo>
                  <a:pt x="42" y="8"/>
                  <a:pt x="42" y="8"/>
                  <a:pt x="42" y="8"/>
                </a:cubicBezTo>
                <a:cubicBezTo>
                  <a:pt x="39" y="8"/>
                  <a:pt x="39" y="8"/>
                  <a:pt x="39" y="8"/>
                </a:cubicBezTo>
                <a:cubicBezTo>
                  <a:pt x="38" y="8"/>
                  <a:pt x="38" y="8"/>
                  <a:pt x="38" y="8"/>
                </a:cubicBezTo>
                <a:cubicBezTo>
                  <a:pt x="34" y="8"/>
                  <a:pt x="34" y="8"/>
                  <a:pt x="34" y="8"/>
                </a:cubicBezTo>
                <a:cubicBezTo>
                  <a:pt x="21" y="8"/>
                  <a:pt x="21" y="8"/>
                  <a:pt x="21" y="8"/>
                </a:cubicBezTo>
                <a:cubicBezTo>
                  <a:pt x="17" y="8"/>
                  <a:pt x="17" y="8"/>
                  <a:pt x="17" y="8"/>
                </a:cubicBezTo>
                <a:cubicBezTo>
                  <a:pt x="13" y="8"/>
                  <a:pt x="13" y="8"/>
                  <a:pt x="13" y="8"/>
                </a:cubicBezTo>
                <a:cubicBezTo>
                  <a:pt x="10" y="8"/>
                  <a:pt x="10" y="8"/>
                  <a:pt x="10" y="8"/>
                </a:cubicBezTo>
                <a:cubicBezTo>
                  <a:pt x="8" y="8"/>
                  <a:pt x="8" y="8"/>
                  <a:pt x="8" y="8"/>
                </a:cubicBezTo>
                <a:cubicBezTo>
                  <a:pt x="6" y="8"/>
                  <a:pt x="6" y="8"/>
                  <a:pt x="6" y="8"/>
                </a:cubicBezTo>
                <a:cubicBezTo>
                  <a:pt x="3" y="8"/>
                  <a:pt x="0" y="11"/>
                  <a:pt x="0" y="15"/>
                </a:cubicBezTo>
                <a:cubicBezTo>
                  <a:pt x="0" y="20"/>
                  <a:pt x="0" y="20"/>
                  <a:pt x="0" y="20"/>
                </a:cubicBezTo>
                <a:cubicBezTo>
                  <a:pt x="1" y="24"/>
                  <a:pt x="4" y="28"/>
                  <a:pt x="8" y="28"/>
                </a:cubicBezTo>
                <a:close/>
                <a:moveTo>
                  <a:pt x="47" y="30"/>
                </a:moveTo>
                <a:cubicBezTo>
                  <a:pt x="33" y="30"/>
                  <a:pt x="33" y="30"/>
                  <a:pt x="33" y="30"/>
                </a:cubicBezTo>
                <a:cubicBezTo>
                  <a:pt x="33" y="32"/>
                  <a:pt x="33" y="32"/>
                  <a:pt x="33" y="32"/>
                </a:cubicBezTo>
                <a:cubicBezTo>
                  <a:pt x="33" y="33"/>
                  <a:pt x="32" y="35"/>
                  <a:pt x="30" y="35"/>
                </a:cubicBezTo>
                <a:cubicBezTo>
                  <a:pt x="25" y="35"/>
                  <a:pt x="25" y="35"/>
                  <a:pt x="25" y="35"/>
                </a:cubicBezTo>
                <a:cubicBezTo>
                  <a:pt x="23" y="35"/>
                  <a:pt x="22" y="33"/>
                  <a:pt x="22" y="32"/>
                </a:cubicBezTo>
                <a:cubicBezTo>
                  <a:pt x="22" y="30"/>
                  <a:pt x="22" y="30"/>
                  <a:pt x="22" y="30"/>
                </a:cubicBezTo>
                <a:cubicBezTo>
                  <a:pt x="8" y="30"/>
                  <a:pt x="8" y="30"/>
                  <a:pt x="8" y="30"/>
                </a:cubicBezTo>
                <a:cubicBezTo>
                  <a:pt x="5" y="30"/>
                  <a:pt x="2" y="28"/>
                  <a:pt x="0" y="25"/>
                </a:cubicBezTo>
                <a:cubicBezTo>
                  <a:pt x="0" y="42"/>
                  <a:pt x="0" y="42"/>
                  <a:pt x="0" y="42"/>
                </a:cubicBezTo>
                <a:cubicBezTo>
                  <a:pt x="0" y="46"/>
                  <a:pt x="3" y="50"/>
                  <a:pt x="6" y="50"/>
                </a:cubicBezTo>
                <a:cubicBezTo>
                  <a:pt x="8" y="50"/>
                  <a:pt x="8" y="50"/>
                  <a:pt x="8" y="50"/>
                </a:cubicBezTo>
                <a:cubicBezTo>
                  <a:pt x="10" y="50"/>
                  <a:pt x="10" y="50"/>
                  <a:pt x="10" y="50"/>
                </a:cubicBezTo>
                <a:cubicBezTo>
                  <a:pt x="13" y="50"/>
                  <a:pt x="13" y="50"/>
                  <a:pt x="13" y="50"/>
                </a:cubicBezTo>
                <a:cubicBezTo>
                  <a:pt x="42" y="50"/>
                  <a:pt x="42" y="50"/>
                  <a:pt x="42" y="50"/>
                </a:cubicBezTo>
                <a:cubicBezTo>
                  <a:pt x="44" y="50"/>
                  <a:pt x="44" y="50"/>
                  <a:pt x="44" y="50"/>
                </a:cubicBezTo>
                <a:cubicBezTo>
                  <a:pt x="45" y="50"/>
                  <a:pt x="45" y="50"/>
                  <a:pt x="45" y="50"/>
                </a:cubicBezTo>
                <a:cubicBezTo>
                  <a:pt x="49" y="50"/>
                  <a:pt x="49" y="50"/>
                  <a:pt x="49" y="50"/>
                </a:cubicBezTo>
                <a:cubicBezTo>
                  <a:pt x="52" y="50"/>
                  <a:pt x="55" y="46"/>
                  <a:pt x="55" y="42"/>
                </a:cubicBezTo>
                <a:cubicBezTo>
                  <a:pt x="55" y="25"/>
                  <a:pt x="55" y="25"/>
                  <a:pt x="55" y="25"/>
                </a:cubicBezTo>
                <a:cubicBezTo>
                  <a:pt x="53" y="28"/>
                  <a:pt x="50" y="30"/>
                  <a:pt x="47" y="30"/>
                </a:cubicBezTo>
                <a:close/>
                <a:moveTo>
                  <a:pt x="30" y="25"/>
                </a:moveTo>
                <a:cubicBezTo>
                  <a:pt x="25" y="25"/>
                  <a:pt x="25" y="25"/>
                  <a:pt x="25" y="25"/>
                </a:cubicBezTo>
                <a:cubicBezTo>
                  <a:pt x="24" y="25"/>
                  <a:pt x="24" y="25"/>
                  <a:pt x="24" y="26"/>
                </a:cubicBezTo>
                <a:cubicBezTo>
                  <a:pt x="24" y="27"/>
                  <a:pt x="24" y="27"/>
                  <a:pt x="24" y="27"/>
                </a:cubicBezTo>
                <a:cubicBezTo>
                  <a:pt x="24" y="28"/>
                  <a:pt x="24" y="28"/>
                  <a:pt x="24" y="28"/>
                </a:cubicBezTo>
                <a:cubicBezTo>
                  <a:pt x="24" y="30"/>
                  <a:pt x="24" y="30"/>
                  <a:pt x="24" y="30"/>
                </a:cubicBezTo>
                <a:cubicBezTo>
                  <a:pt x="24" y="30"/>
                  <a:pt x="24" y="30"/>
                  <a:pt x="24" y="30"/>
                </a:cubicBezTo>
                <a:cubicBezTo>
                  <a:pt x="24" y="32"/>
                  <a:pt x="24" y="32"/>
                  <a:pt x="24" y="32"/>
                </a:cubicBezTo>
                <a:cubicBezTo>
                  <a:pt x="24" y="32"/>
                  <a:pt x="24" y="33"/>
                  <a:pt x="25" y="33"/>
                </a:cubicBezTo>
                <a:cubicBezTo>
                  <a:pt x="30" y="33"/>
                  <a:pt x="30" y="33"/>
                  <a:pt x="30" y="33"/>
                </a:cubicBezTo>
                <a:cubicBezTo>
                  <a:pt x="31" y="33"/>
                  <a:pt x="31" y="32"/>
                  <a:pt x="31" y="32"/>
                </a:cubicBezTo>
                <a:cubicBezTo>
                  <a:pt x="31" y="30"/>
                  <a:pt x="31" y="30"/>
                  <a:pt x="31" y="30"/>
                </a:cubicBezTo>
                <a:cubicBezTo>
                  <a:pt x="31" y="30"/>
                  <a:pt x="31" y="30"/>
                  <a:pt x="31" y="30"/>
                </a:cubicBezTo>
                <a:cubicBezTo>
                  <a:pt x="31" y="28"/>
                  <a:pt x="31" y="28"/>
                  <a:pt x="31" y="28"/>
                </a:cubicBezTo>
                <a:cubicBezTo>
                  <a:pt x="31" y="27"/>
                  <a:pt x="31" y="27"/>
                  <a:pt x="31" y="27"/>
                </a:cubicBezTo>
                <a:cubicBezTo>
                  <a:pt x="31" y="26"/>
                  <a:pt x="31" y="26"/>
                  <a:pt x="31" y="26"/>
                </a:cubicBezTo>
                <a:cubicBezTo>
                  <a:pt x="31" y="25"/>
                  <a:pt x="31" y="25"/>
                  <a:pt x="30" y="25"/>
                </a:cubicBezTo>
                <a:close/>
              </a:path>
            </a:pathLst>
          </a:custGeom>
          <a:solidFill>
            <a:srgbClr val="FFFFFF"/>
          </a:solidFill>
          <a:ln w="0">
            <a:noFill/>
          </a:ln>
        </p:spPr>
        <p:style>
          <a:lnRef idx="0">
            <a:scrgbClr r="0" g="0" b="0"/>
          </a:lnRef>
          <a:fillRef idx="0">
            <a:scrgbClr r="0" g="0" b="0"/>
          </a:fillRef>
          <a:effectRef idx="0">
            <a:scrgbClr r="0" g="0" b="0"/>
          </a:effectRef>
          <a:fontRef idx="minor"/>
        </p:style>
      </p:sp>
      <p:sp>
        <p:nvSpPr>
          <p:cNvPr id="558" name="Google Shape;738;p 2"/>
          <p:cNvSpPr/>
          <p:nvPr/>
        </p:nvSpPr>
        <p:spPr>
          <a:xfrm>
            <a:off x="4175928" y="1043541"/>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01</a:t>
            </a:r>
            <a:endParaRPr lang="en-US" sz="3599" spc="-1" dirty="0">
              <a:latin typeface="Arial"/>
            </a:endParaRPr>
          </a:p>
        </p:txBody>
      </p:sp>
      <p:sp>
        <p:nvSpPr>
          <p:cNvPr id="559" name="Google Shape;739;p 2"/>
          <p:cNvSpPr/>
          <p:nvPr/>
        </p:nvSpPr>
        <p:spPr>
          <a:xfrm>
            <a:off x="6784168" y="483527"/>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02</a:t>
            </a:r>
            <a:endParaRPr lang="en-US" sz="3599" spc="-1" dirty="0">
              <a:latin typeface="Arial"/>
            </a:endParaRPr>
          </a:p>
        </p:txBody>
      </p:sp>
      <p:sp>
        <p:nvSpPr>
          <p:cNvPr id="560" name="Google Shape;740;p 2"/>
          <p:cNvSpPr/>
          <p:nvPr/>
        </p:nvSpPr>
        <p:spPr>
          <a:xfrm>
            <a:off x="8586939" y="2773610"/>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03</a:t>
            </a:r>
            <a:endParaRPr lang="en-US" sz="3599" spc="-1" dirty="0">
              <a:latin typeface="Arial"/>
            </a:endParaRPr>
          </a:p>
        </p:txBody>
      </p:sp>
      <p:sp>
        <p:nvSpPr>
          <p:cNvPr id="561" name="Google Shape;741;p 2"/>
          <p:cNvSpPr/>
          <p:nvPr/>
        </p:nvSpPr>
        <p:spPr>
          <a:xfrm>
            <a:off x="7647584" y="5228891"/>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04</a:t>
            </a:r>
            <a:endParaRPr lang="en-US" sz="3599" spc="-1" dirty="0">
              <a:latin typeface="Arial"/>
            </a:endParaRPr>
          </a:p>
        </p:txBody>
      </p:sp>
      <p:sp>
        <p:nvSpPr>
          <p:cNvPr id="562" name="Google Shape;742;p 2"/>
          <p:cNvSpPr/>
          <p:nvPr/>
        </p:nvSpPr>
        <p:spPr>
          <a:xfrm>
            <a:off x="4888542" y="5746076"/>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05</a:t>
            </a:r>
            <a:endParaRPr lang="en-US" sz="3599" spc="-1" dirty="0">
              <a:latin typeface="Arial"/>
            </a:endParaRPr>
          </a:p>
        </p:txBody>
      </p:sp>
      <p:sp>
        <p:nvSpPr>
          <p:cNvPr id="563" name="Google Shape;743;p 2"/>
          <p:cNvSpPr/>
          <p:nvPr/>
        </p:nvSpPr>
        <p:spPr>
          <a:xfrm>
            <a:off x="3144437" y="3544890"/>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06</a:t>
            </a:r>
            <a:endParaRPr lang="en-US" sz="3599" spc="-1" dirty="0">
              <a:latin typeface="Arial"/>
            </a:endParaRPr>
          </a:p>
        </p:txBody>
      </p:sp>
      <p:sp>
        <p:nvSpPr>
          <p:cNvPr id="564" name="Google Shape;744;p 2"/>
          <p:cNvSpPr/>
          <p:nvPr/>
        </p:nvSpPr>
        <p:spPr>
          <a:xfrm>
            <a:off x="2900062" y="2680035"/>
            <a:ext cx="1359006"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gn="r">
              <a:tabLst>
                <a:tab pos="0" algn="l"/>
              </a:tabLst>
            </a:pPr>
            <a:r>
              <a:rPr lang="en-US" sz="1200" spc="-1" dirty="0">
                <a:solidFill>
                  <a:srgbClr val="FFFFFF"/>
                </a:solidFill>
                <a:latin typeface="Arial"/>
                <a:ea typeface="Open Sans"/>
              </a:rPr>
              <a:t>QUERY  WITH OPEN-SOURCE RESEARCH</a:t>
            </a:r>
            <a:endParaRPr lang="en-US" sz="1200" spc="-1" dirty="0">
              <a:latin typeface="Arial"/>
            </a:endParaRPr>
          </a:p>
        </p:txBody>
      </p:sp>
      <p:sp>
        <p:nvSpPr>
          <p:cNvPr id="565" name="Google Shape;745;p 2"/>
          <p:cNvSpPr/>
          <p:nvPr/>
        </p:nvSpPr>
        <p:spPr>
          <a:xfrm>
            <a:off x="4641648" y="745179"/>
            <a:ext cx="1147022"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PLAN &amp; PREPARE: DEVELOP QUESTIONS</a:t>
            </a:r>
            <a:endParaRPr lang="en-US" sz="1200" spc="-1" dirty="0">
              <a:latin typeface="Arial"/>
            </a:endParaRPr>
          </a:p>
        </p:txBody>
      </p:sp>
      <p:sp>
        <p:nvSpPr>
          <p:cNvPr id="566" name="Google Shape;746;p 2"/>
          <p:cNvSpPr/>
          <p:nvPr/>
        </p:nvSpPr>
        <p:spPr>
          <a:xfrm>
            <a:off x="7012710" y="999273"/>
            <a:ext cx="1092315"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QUERY  INDEXED RESEARCH</a:t>
            </a:r>
            <a:endParaRPr lang="en-US" sz="1200" spc="-1" dirty="0">
              <a:latin typeface="Arial"/>
            </a:endParaRPr>
          </a:p>
        </p:txBody>
      </p:sp>
      <p:sp>
        <p:nvSpPr>
          <p:cNvPr id="567" name="Google Shape;747;p 2"/>
          <p:cNvSpPr/>
          <p:nvPr/>
        </p:nvSpPr>
        <p:spPr>
          <a:xfrm>
            <a:off x="7773552" y="3300513"/>
            <a:ext cx="1532841"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QUERY CLASSIFIED OPERATIONAL</a:t>
            </a:r>
          </a:p>
          <a:p>
            <a:pPr>
              <a:tabLst>
                <a:tab pos="0" algn="l"/>
              </a:tabLst>
            </a:pPr>
            <a:r>
              <a:rPr lang="en-US" sz="1200" spc="-1" dirty="0">
                <a:solidFill>
                  <a:srgbClr val="FFFFFF"/>
                </a:solidFill>
                <a:latin typeface="Arial"/>
                <a:ea typeface="Open Sans"/>
              </a:rPr>
              <a:t>RESOURCES </a:t>
            </a:r>
            <a:endParaRPr lang="en-US" sz="1200" spc="-1" dirty="0">
              <a:latin typeface="Arial"/>
            </a:endParaRPr>
          </a:p>
        </p:txBody>
      </p:sp>
      <p:sp>
        <p:nvSpPr>
          <p:cNvPr id="568" name="Google Shape;748;p 2"/>
          <p:cNvSpPr/>
          <p:nvPr/>
        </p:nvSpPr>
        <p:spPr>
          <a:xfrm>
            <a:off x="6551311" y="5228891"/>
            <a:ext cx="1092315"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QUERY CLASSIFIED INTEL</a:t>
            </a:r>
            <a:endParaRPr lang="en-US" sz="1200" spc="-1" dirty="0">
              <a:latin typeface="Arial"/>
            </a:endParaRPr>
          </a:p>
        </p:txBody>
      </p:sp>
      <p:sp>
        <p:nvSpPr>
          <p:cNvPr id="569" name="Google Shape;749;p 2"/>
          <p:cNvSpPr/>
          <p:nvPr/>
        </p:nvSpPr>
        <p:spPr>
          <a:xfrm>
            <a:off x="3659823" y="4943125"/>
            <a:ext cx="1827964"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gn="r">
              <a:tabLst>
                <a:tab pos="0" algn="l"/>
              </a:tabLst>
            </a:pPr>
            <a:r>
              <a:rPr lang="en-US" sz="1200" spc="-1" dirty="0">
                <a:solidFill>
                  <a:srgbClr val="FFFFFF"/>
                </a:solidFill>
                <a:latin typeface="Arial"/>
                <a:ea typeface="Open Sans"/>
              </a:rPr>
              <a:t>QUERY WITH ORGANIC OPEN-SOURCE RESEARCH PLATFORMS</a:t>
            </a:r>
            <a:endParaRPr lang="en-US" sz="1200" spc="-1" dirty="0">
              <a:latin typeface="Arial"/>
            </a:endParaRPr>
          </a:p>
        </p:txBody>
      </p:sp>
      <p:sp>
        <p:nvSpPr>
          <p:cNvPr id="570" name="Google Shape;735;p 2"/>
          <p:cNvSpPr/>
          <p:nvPr/>
        </p:nvSpPr>
        <p:spPr>
          <a:xfrm>
            <a:off x="7712367" y="1900838"/>
            <a:ext cx="746446" cy="385100"/>
          </a:xfrm>
          <a:custGeom>
            <a:avLst/>
            <a:gdLst/>
            <a:ahLst/>
            <a:cxnLst/>
            <a:rect l="l" t="t" r="r" b="b"/>
            <a:pathLst>
              <a:path w="91" h="47">
                <a:moveTo>
                  <a:pt x="66" y="44"/>
                </a:moveTo>
                <a:cubicBezTo>
                  <a:pt x="64" y="45"/>
                  <a:pt x="63" y="45"/>
                  <a:pt x="62" y="46"/>
                </a:cubicBezTo>
                <a:cubicBezTo>
                  <a:pt x="57" y="47"/>
                  <a:pt x="53" y="47"/>
                  <a:pt x="47" y="47"/>
                </a:cubicBezTo>
                <a:cubicBezTo>
                  <a:pt x="41" y="47"/>
                  <a:pt x="36" y="47"/>
                  <a:pt x="32" y="46"/>
                </a:cubicBezTo>
                <a:cubicBezTo>
                  <a:pt x="30" y="45"/>
                  <a:pt x="29" y="45"/>
                  <a:pt x="28" y="44"/>
                </a:cubicBezTo>
                <a:cubicBezTo>
                  <a:pt x="24" y="42"/>
                  <a:pt x="24" y="39"/>
                  <a:pt x="26" y="37"/>
                </a:cubicBezTo>
                <a:cubicBezTo>
                  <a:pt x="28" y="34"/>
                  <a:pt x="31" y="33"/>
                  <a:pt x="34" y="31"/>
                </a:cubicBezTo>
                <a:cubicBezTo>
                  <a:pt x="36" y="31"/>
                  <a:pt x="37" y="30"/>
                  <a:pt x="39" y="30"/>
                </a:cubicBezTo>
                <a:cubicBezTo>
                  <a:pt x="41" y="29"/>
                  <a:pt x="42" y="26"/>
                  <a:pt x="40" y="24"/>
                </a:cubicBezTo>
                <a:cubicBezTo>
                  <a:pt x="36" y="20"/>
                  <a:pt x="35" y="15"/>
                  <a:pt x="35" y="10"/>
                </a:cubicBezTo>
                <a:cubicBezTo>
                  <a:pt x="35" y="4"/>
                  <a:pt x="38" y="1"/>
                  <a:pt x="43" y="0"/>
                </a:cubicBezTo>
                <a:cubicBezTo>
                  <a:pt x="45" y="0"/>
                  <a:pt x="46" y="0"/>
                  <a:pt x="47" y="0"/>
                </a:cubicBezTo>
                <a:cubicBezTo>
                  <a:pt x="48" y="0"/>
                  <a:pt x="49" y="0"/>
                  <a:pt x="50" y="0"/>
                </a:cubicBezTo>
                <a:cubicBezTo>
                  <a:pt x="55" y="1"/>
                  <a:pt x="58" y="4"/>
                  <a:pt x="59" y="10"/>
                </a:cubicBezTo>
                <a:cubicBezTo>
                  <a:pt x="59" y="15"/>
                  <a:pt x="57" y="20"/>
                  <a:pt x="53" y="24"/>
                </a:cubicBezTo>
                <a:cubicBezTo>
                  <a:pt x="51" y="26"/>
                  <a:pt x="52" y="29"/>
                  <a:pt x="55" y="30"/>
                </a:cubicBezTo>
                <a:cubicBezTo>
                  <a:pt x="56" y="30"/>
                  <a:pt x="58" y="31"/>
                  <a:pt x="59" y="31"/>
                </a:cubicBezTo>
                <a:cubicBezTo>
                  <a:pt x="62" y="33"/>
                  <a:pt x="65" y="34"/>
                  <a:pt x="68" y="37"/>
                </a:cubicBezTo>
                <a:cubicBezTo>
                  <a:pt x="69" y="38"/>
                  <a:pt x="70" y="42"/>
                  <a:pt x="66" y="44"/>
                </a:cubicBezTo>
                <a:close/>
                <a:moveTo>
                  <a:pt x="90" y="40"/>
                </a:moveTo>
                <a:cubicBezTo>
                  <a:pt x="88" y="38"/>
                  <a:pt x="86" y="37"/>
                  <a:pt x="84" y="36"/>
                </a:cubicBezTo>
                <a:cubicBezTo>
                  <a:pt x="83" y="36"/>
                  <a:pt x="82" y="35"/>
                  <a:pt x="81" y="35"/>
                </a:cubicBezTo>
                <a:cubicBezTo>
                  <a:pt x="79" y="34"/>
                  <a:pt x="78" y="32"/>
                  <a:pt x="80" y="31"/>
                </a:cubicBezTo>
                <a:cubicBezTo>
                  <a:pt x="83" y="28"/>
                  <a:pt x="84" y="25"/>
                  <a:pt x="83" y="21"/>
                </a:cubicBezTo>
                <a:cubicBezTo>
                  <a:pt x="83" y="17"/>
                  <a:pt x="81" y="15"/>
                  <a:pt x="77" y="14"/>
                </a:cubicBezTo>
                <a:cubicBezTo>
                  <a:pt x="77" y="14"/>
                  <a:pt x="76" y="14"/>
                  <a:pt x="75" y="14"/>
                </a:cubicBezTo>
                <a:cubicBezTo>
                  <a:pt x="74" y="14"/>
                  <a:pt x="74" y="14"/>
                  <a:pt x="73" y="14"/>
                </a:cubicBezTo>
                <a:cubicBezTo>
                  <a:pt x="69" y="15"/>
                  <a:pt x="67" y="17"/>
                  <a:pt x="67" y="21"/>
                </a:cubicBezTo>
                <a:cubicBezTo>
                  <a:pt x="67" y="25"/>
                  <a:pt x="68" y="28"/>
                  <a:pt x="70" y="31"/>
                </a:cubicBezTo>
                <a:cubicBezTo>
                  <a:pt x="72" y="32"/>
                  <a:pt x="71" y="34"/>
                  <a:pt x="69" y="35"/>
                </a:cubicBezTo>
                <a:cubicBezTo>
                  <a:pt x="69" y="35"/>
                  <a:pt x="69" y="35"/>
                  <a:pt x="69" y="35"/>
                </a:cubicBezTo>
                <a:cubicBezTo>
                  <a:pt x="70" y="35"/>
                  <a:pt x="70" y="36"/>
                  <a:pt x="70" y="36"/>
                </a:cubicBezTo>
                <a:cubicBezTo>
                  <a:pt x="71" y="37"/>
                  <a:pt x="72" y="39"/>
                  <a:pt x="72" y="41"/>
                </a:cubicBezTo>
                <a:cubicBezTo>
                  <a:pt x="71" y="43"/>
                  <a:pt x="70" y="45"/>
                  <a:pt x="68" y="46"/>
                </a:cubicBezTo>
                <a:cubicBezTo>
                  <a:pt x="67" y="46"/>
                  <a:pt x="67" y="46"/>
                  <a:pt x="66" y="46"/>
                </a:cubicBezTo>
                <a:cubicBezTo>
                  <a:pt x="69" y="47"/>
                  <a:pt x="72" y="47"/>
                  <a:pt x="75" y="47"/>
                </a:cubicBezTo>
                <a:cubicBezTo>
                  <a:pt x="79" y="47"/>
                  <a:pt x="82" y="47"/>
                  <a:pt x="86" y="46"/>
                </a:cubicBezTo>
                <a:cubicBezTo>
                  <a:pt x="86" y="46"/>
                  <a:pt x="87" y="45"/>
                  <a:pt x="88" y="45"/>
                </a:cubicBezTo>
                <a:cubicBezTo>
                  <a:pt x="91" y="44"/>
                  <a:pt x="91" y="41"/>
                  <a:pt x="90" y="40"/>
                </a:cubicBezTo>
                <a:close/>
                <a:moveTo>
                  <a:pt x="22" y="41"/>
                </a:moveTo>
                <a:cubicBezTo>
                  <a:pt x="21" y="39"/>
                  <a:pt x="22" y="37"/>
                  <a:pt x="23" y="36"/>
                </a:cubicBezTo>
                <a:cubicBezTo>
                  <a:pt x="24" y="35"/>
                  <a:pt x="25" y="35"/>
                  <a:pt x="25" y="34"/>
                </a:cubicBezTo>
                <a:cubicBezTo>
                  <a:pt x="25" y="34"/>
                  <a:pt x="24" y="34"/>
                  <a:pt x="24" y="34"/>
                </a:cubicBezTo>
                <a:cubicBezTo>
                  <a:pt x="22" y="33"/>
                  <a:pt x="21" y="31"/>
                  <a:pt x="23" y="29"/>
                </a:cubicBezTo>
                <a:cubicBezTo>
                  <a:pt x="26" y="26"/>
                  <a:pt x="27" y="23"/>
                  <a:pt x="27" y="18"/>
                </a:cubicBezTo>
                <a:cubicBezTo>
                  <a:pt x="27" y="14"/>
                  <a:pt x="24" y="12"/>
                  <a:pt x="20" y="11"/>
                </a:cubicBezTo>
                <a:cubicBezTo>
                  <a:pt x="19" y="11"/>
                  <a:pt x="19" y="10"/>
                  <a:pt x="18" y="10"/>
                </a:cubicBezTo>
                <a:cubicBezTo>
                  <a:pt x="17" y="10"/>
                  <a:pt x="16" y="11"/>
                  <a:pt x="15" y="11"/>
                </a:cubicBezTo>
                <a:cubicBezTo>
                  <a:pt x="11" y="12"/>
                  <a:pt x="9" y="14"/>
                  <a:pt x="9" y="18"/>
                </a:cubicBezTo>
                <a:cubicBezTo>
                  <a:pt x="8" y="23"/>
                  <a:pt x="10" y="26"/>
                  <a:pt x="13" y="29"/>
                </a:cubicBezTo>
                <a:cubicBezTo>
                  <a:pt x="14" y="31"/>
                  <a:pt x="14" y="33"/>
                  <a:pt x="12" y="34"/>
                </a:cubicBezTo>
                <a:cubicBezTo>
                  <a:pt x="10" y="34"/>
                  <a:pt x="9" y="34"/>
                  <a:pt x="8" y="35"/>
                </a:cubicBezTo>
                <a:cubicBezTo>
                  <a:pt x="6" y="36"/>
                  <a:pt x="4" y="37"/>
                  <a:pt x="2" y="39"/>
                </a:cubicBezTo>
                <a:cubicBezTo>
                  <a:pt x="0" y="41"/>
                  <a:pt x="0" y="43"/>
                  <a:pt x="3" y="45"/>
                </a:cubicBezTo>
                <a:cubicBezTo>
                  <a:pt x="4" y="45"/>
                  <a:pt x="5" y="46"/>
                  <a:pt x="6" y="46"/>
                </a:cubicBezTo>
                <a:cubicBezTo>
                  <a:pt x="10" y="47"/>
                  <a:pt x="13" y="47"/>
                  <a:pt x="18" y="47"/>
                </a:cubicBezTo>
                <a:cubicBezTo>
                  <a:pt x="21" y="47"/>
                  <a:pt x="24" y="47"/>
                  <a:pt x="27" y="46"/>
                </a:cubicBezTo>
                <a:cubicBezTo>
                  <a:pt x="27" y="46"/>
                  <a:pt x="26" y="46"/>
                  <a:pt x="26" y="46"/>
                </a:cubicBezTo>
                <a:cubicBezTo>
                  <a:pt x="23" y="44"/>
                  <a:pt x="22" y="43"/>
                  <a:pt x="22" y="41"/>
                </a:cubicBezTo>
                <a:close/>
              </a:path>
            </a:pathLst>
          </a:custGeom>
          <a:solidFill>
            <a:srgbClr val="FFFFFF"/>
          </a:solidFill>
          <a:ln w="0">
            <a:noFill/>
          </a:ln>
        </p:spPr>
        <p:style>
          <a:lnRef idx="0">
            <a:scrgbClr r="0" g="0" b="0"/>
          </a:lnRef>
          <a:fillRef idx="0">
            <a:scrgbClr r="0" g="0" b="0"/>
          </a:fillRef>
          <a:effectRef idx="0">
            <a:scrgbClr r="0" g="0" b="0"/>
          </a:effectRef>
          <a:fontRef idx="minor"/>
        </p:style>
      </p:sp>
      <p:pic>
        <p:nvPicPr>
          <p:cNvPr id="571" name="Picture 570"/>
          <p:cNvPicPr/>
          <p:nvPr/>
        </p:nvPicPr>
        <p:blipFill>
          <a:blip r:embed="rId2"/>
          <a:stretch/>
        </p:blipFill>
        <p:spPr>
          <a:xfrm>
            <a:off x="5790829" y="5317428"/>
            <a:ext cx="839661" cy="1082238"/>
          </a:xfrm>
          <a:prstGeom prst="rect">
            <a:avLst/>
          </a:prstGeom>
          <a:ln w="0">
            <a:noFill/>
          </a:ln>
        </p:spPr>
      </p:pic>
      <p:pic>
        <p:nvPicPr>
          <p:cNvPr id="572" name="Picture 571"/>
          <p:cNvPicPr/>
          <p:nvPr/>
        </p:nvPicPr>
        <p:blipFill>
          <a:blip r:embed="rId3"/>
          <a:stretch/>
        </p:blipFill>
        <p:spPr>
          <a:xfrm>
            <a:off x="7917513" y="4131897"/>
            <a:ext cx="685262" cy="814108"/>
          </a:xfrm>
          <a:prstGeom prst="rect">
            <a:avLst/>
          </a:prstGeom>
          <a:ln w="0">
            <a:noFill/>
          </a:ln>
        </p:spPr>
      </p:pic>
      <p:pic>
        <p:nvPicPr>
          <p:cNvPr id="573" name="Picture 572"/>
          <p:cNvPicPr/>
          <p:nvPr/>
        </p:nvPicPr>
        <p:blipFill>
          <a:blip r:embed="rId4"/>
          <a:stretch/>
        </p:blipFill>
        <p:spPr>
          <a:xfrm>
            <a:off x="3467273" y="1829217"/>
            <a:ext cx="913802" cy="913802"/>
          </a:xfrm>
          <a:prstGeom prst="rect">
            <a:avLst/>
          </a:prstGeom>
          <a:ln w="0">
            <a:noFill/>
          </a:ln>
        </p:spPr>
      </p:pic>
      <p:sp>
        <p:nvSpPr>
          <p:cNvPr id="574" name="Rectangle 573"/>
          <p:cNvSpPr/>
          <p:nvPr/>
        </p:nvSpPr>
        <p:spPr>
          <a:xfrm>
            <a:off x="4815675" y="4226553"/>
            <a:ext cx="2916680" cy="301961"/>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nSpc>
                <a:spcPct val="100000"/>
              </a:lnSpc>
              <a:buNone/>
            </a:pPr>
            <a:r>
              <a:rPr lang="en-US" sz="1500" i="1" u="sng" spc="-1" dirty="0">
                <a:solidFill>
                  <a:srgbClr val="595959"/>
                </a:solidFill>
                <a:latin typeface="Arial"/>
                <a:ea typeface="Open Sans"/>
              </a:rPr>
              <a:t>Security Classification Guide</a:t>
            </a:r>
            <a:endParaRPr lang="en-US" sz="1500" u="sng" spc="-1" dirty="0">
              <a:latin typeface="Arial"/>
            </a:endParaRPr>
          </a:p>
        </p:txBody>
      </p:sp>
    </p:spTree>
    <p:extLst>
      <p:ext uri="{BB962C8B-B14F-4D97-AF65-F5344CB8AC3E}">
        <p14:creationId xmlns:p14="http://schemas.microsoft.com/office/powerpoint/2010/main" val="1810598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2168523" y="5780782"/>
            <a:ext cx="6886576" cy="1077218"/>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dirty="0"/>
              <a:t>Traditional view of what drives behavior</a:t>
            </a:r>
          </a:p>
          <a:p>
            <a:pPr marL="285750" indent="-285750">
              <a:spcAft>
                <a:spcPts val="600"/>
              </a:spcAft>
              <a:buFont typeface="Arial" panose="020B0604020202020204" pitchFamily="34" charset="0"/>
              <a:buChar char="•"/>
            </a:pPr>
            <a:r>
              <a:rPr lang="en-US" dirty="0"/>
              <a:t>Relies solely on SELF-INTEREST (Motivation)</a:t>
            </a:r>
          </a:p>
          <a:p>
            <a:pPr marL="285750" indent="-285750">
              <a:spcAft>
                <a:spcPts val="600"/>
              </a:spcAft>
              <a:buFont typeface="Arial" panose="020B0604020202020204" pitchFamily="34" charset="0"/>
              <a:buChar char="•"/>
            </a:pPr>
            <a:r>
              <a:rPr lang="en-US" dirty="0"/>
              <a:t>Reality must account for Capability, Opportunity, and Motivation</a:t>
            </a:r>
          </a:p>
        </p:txBody>
      </p:sp>
      <p:pic>
        <p:nvPicPr>
          <p:cNvPr id="10242" name="Picture 2">
            <a:extLst>
              <a:ext uri="{FF2B5EF4-FFF2-40B4-BE49-F238E27FC236}">
                <a16:creationId xmlns:a16="http://schemas.microsoft.com/office/drawing/2014/main" id="{1AB420DD-A696-90E7-6D87-CE824F7DF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49" y="1441594"/>
            <a:ext cx="9636125" cy="433918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FBB56EF6-9175-9FBD-1484-BCE33BE8EE43}"/>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Levers of Behavior</a:t>
            </a:r>
          </a:p>
        </p:txBody>
      </p:sp>
      <p:sp>
        <p:nvSpPr>
          <p:cNvPr id="2" name="TextBox 1">
            <a:extLst>
              <a:ext uri="{FF2B5EF4-FFF2-40B4-BE49-F238E27FC236}">
                <a16:creationId xmlns:a16="http://schemas.microsoft.com/office/drawing/2014/main" id="{313ADF5A-6510-4D8A-162C-19FF6D668203}"/>
              </a:ext>
            </a:extLst>
          </p:cNvPr>
          <p:cNvSpPr txBox="1"/>
          <p:nvPr/>
        </p:nvSpPr>
        <p:spPr>
          <a:xfrm>
            <a:off x="9055099" y="2634340"/>
            <a:ext cx="619080" cy="646331"/>
          </a:xfrm>
          <a:prstGeom prst="rect">
            <a:avLst/>
          </a:prstGeom>
          <a:noFill/>
        </p:spPr>
        <p:txBody>
          <a:bodyPr wrap="none" rtlCol="0">
            <a:spAutoFit/>
          </a:bodyPr>
          <a:lstStyle/>
          <a:p>
            <a:r>
              <a:rPr lang="en-US" sz="3600" dirty="0"/>
              <a:t>w </a:t>
            </a:r>
          </a:p>
        </p:txBody>
      </p:sp>
      <p:sp>
        <p:nvSpPr>
          <p:cNvPr id="3" name="TextBox 2">
            <a:extLst>
              <a:ext uri="{FF2B5EF4-FFF2-40B4-BE49-F238E27FC236}">
                <a16:creationId xmlns:a16="http://schemas.microsoft.com/office/drawing/2014/main" id="{55ED2BA3-7316-A20B-5304-956B245EFEBE}"/>
              </a:ext>
            </a:extLst>
          </p:cNvPr>
          <p:cNvSpPr txBox="1"/>
          <p:nvPr/>
        </p:nvSpPr>
        <p:spPr>
          <a:xfrm>
            <a:off x="7466513" y="4901165"/>
            <a:ext cx="505267" cy="646331"/>
          </a:xfrm>
          <a:prstGeom prst="rect">
            <a:avLst/>
          </a:prstGeom>
          <a:noFill/>
        </p:spPr>
        <p:txBody>
          <a:bodyPr wrap="none" rtlCol="0">
            <a:spAutoFit/>
          </a:bodyPr>
          <a:lstStyle/>
          <a:p>
            <a:r>
              <a:rPr lang="en-US" sz="3600" dirty="0"/>
              <a:t>Z </a:t>
            </a:r>
          </a:p>
        </p:txBody>
      </p:sp>
      <p:sp>
        <p:nvSpPr>
          <p:cNvPr id="4" name="TextBox 3">
            <a:extLst>
              <a:ext uri="{FF2B5EF4-FFF2-40B4-BE49-F238E27FC236}">
                <a16:creationId xmlns:a16="http://schemas.microsoft.com/office/drawing/2014/main" id="{6A4A33E1-4A72-915C-CE06-B8ECE085C149}"/>
              </a:ext>
            </a:extLst>
          </p:cNvPr>
          <p:cNvSpPr txBox="1"/>
          <p:nvPr/>
        </p:nvSpPr>
        <p:spPr>
          <a:xfrm>
            <a:off x="5726806" y="1433224"/>
            <a:ext cx="505267" cy="646331"/>
          </a:xfrm>
          <a:prstGeom prst="rect">
            <a:avLst/>
          </a:prstGeom>
          <a:noFill/>
        </p:spPr>
        <p:txBody>
          <a:bodyPr wrap="none" rtlCol="0">
            <a:spAutoFit/>
          </a:bodyPr>
          <a:lstStyle/>
          <a:p>
            <a:r>
              <a:rPr lang="en-US" sz="3600" dirty="0"/>
              <a:t>Z </a:t>
            </a:r>
          </a:p>
        </p:txBody>
      </p:sp>
      <p:sp>
        <p:nvSpPr>
          <p:cNvPr id="5" name="TextBox 4">
            <a:extLst>
              <a:ext uri="{FF2B5EF4-FFF2-40B4-BE49-F238E27FC236}">
                <a16:creationId xmlns:a16="http://schemas.microsoft.com/office/drawing/2014/main" id="{BEDFF09B-5220-72C8-D7C8-EBA1675F127C}"/>
              </a:ext>
            </a:extLst>
          </p:cNvPr>
          <p:cNvSpPr txBox="1"/>
          <p:nvPr/>
        </p:nvSpPr>
        <p:spPr>
          <a:xfrm>
            <a:off x="4113713" y="1233980"/>
            <a:ext cx="505267" cy="646331"/>
          </a:xfrm>
          <a:prstGeom prst="rect">
            <a:avLst/>
          </a:prstGeom>
          <a:noFill/>
        </p:spPr>
        <p:txBody>
          <a:bodyPr wrap="none" rtlCol="0">
            <a:spAutoFit/>
          </a:bodyPr>
          <a:lstStyle/>
          <a:p>
            <a:r>
              <a:rPr lang="en-US" sz="3600" dirty="0"/>
              <a:t>Z </a:t>
            </a:r>
          </a:p>
        </p:txBody>
      </p:sp>
      <p:sp>
        <p:nvSpPr>
          <p:cNvPr id="6" name="TextBox 5">
            <a:extLst>
              <a:ext uri="{FF2B5EF4-FFF2-40B4-BE49-F238E27FC236}">
                <a16:creationId xmlns:a16="http://schemas.microsoft.com/office/drawing/2014/main" id="{3F151B53-37C9-128C-27F2-3C9DAAEF5F8D}"/>
              </a:ext>
            </a:extLst>
          </p:cNvPr>
          <p:cNvSpPr txBox="1"/>
          <p:nvPr/>
        </p:nvSpPr>
        <p:spPr>
          <a:xfrm>
            <a:off x="6232073" y="2519363"/>
            <a:ext cx="489236" cy="646331"/>
          </a:xfrm>
          <a:prstGeom prst="rect">
            <a:avLst/>
          </a:prstGeom>
          <a:noFill/>
        </p:spPr>
        <p:txBody>
          <a:bodyPr wrap="none" rtlCol="0">
            <a:spAutoFit/>
          </a:bodyPr>
          <a:lstStyle/>
          <a:p>
            <a:r>
              <a:rPr lang="en-US" sz="3600" dirty="0"/>
              <a:t>x </a:t>
            </a:r>
          </a:p>
        </p:txBody>
      </p:sp>
      <p:sp>
        <p:nvSpPr>
          <p:cNvPr id="7" name="TextBox 6">
            <a:extLst>
              <a:ext uri="{FF2B5EF4-FFF2-40B4-BE49-F238E27FC236}">
                <a16:creationId xmlns:a16="http://schemas.microsoft.com/office/drawing/2014/main" id="{AF3D3982-4CEE-65BA-C8CA-53F87203CD9D}"/>
              </a:ext>
            </a:extLst>
          </p:cNvPr>
          <p:cNvSpPr txBox="1"/>
          <p:nvPr/>
        </p:nvSpPr>
        <p:spPr>
          <a:xfrm>
            <a:off x="989513" y="3611188"/>
            <a:ext cx="497252" cy="646331"/>
          </a:xfrm>
          <a:prstGeom prst="rect">
            <a:avLst/>
          </a:prstGeom>
          <a:noFill/>
        </p:spPr>
        <p:txBody>
          <a:bodyPr wrap="none" rtlCol="0">
            <a:spAutoFit/>
          </a:bodyPr>
          <a:lstStyle/>
          <a:p>
            <a:r>
              <a:rPr lang="en-US" sz="3600" dirty="0"/>
              <a:t>y </a:t>
            </a:r>
          </a:p>
        </p:txBody>
      </p:sp>
      <p:sp>
        <p:nvSpPr>
          <p:cNvPr id="8" name="TextBox 7">
            <a:extLst>
              <a:ext uri="{FF2B5EF4-FFF2-40B4-BE49-F238E27FC236}">
                <a16:creationId xmlns:a16="http://schemas.microsoft.com/office/drawing/2014/main" id="{679C6385-87B6-9470-746F-4C516F6122F4}"/>
              </a:ext>
            </a:extLst>
          </p:cNvPr>
          <p:cNvSpPr txBox="1"/>
          <p:nvPr/>
        </p:nvSpPr>
        <p:spPr>
          <a:xfrm>
            <a:off x="10317480" y="6596390"/>
            <a:ext cx="4518659" cy="276999"/>
          </a:xfrm>
          <a:prstGeom prst="rect">
            <a:avLst/>
          </a:prstGeom>
          <a:noFill/>
        </p:spPr>
        <p:txBody>
          <a:bodyPr wrap="square">
            <a:spAutoFit/>
          </a:bodyPr>
          <a:lstStyle/>
          <a:p>
            <a:r>
              <a:rPr lang="en-US" sz="1200" dirty="0"/>
              <a:t>(Maslow, 1970)</a:t>
            </a:r>
          </a:p>
        </p:txBody>
      </p:sp>
    </p:spTree>
    <p:extLst>
      <p:ext uri="{BB962C8B-B14F-4D97-AF65-F5344CB8AC3E}">
        <p14:creationId xmlns:p14="http://schemas.microsoft.com/office/powerpoint/2010/main" val="428125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2168523" y="5780782"/>
            <a:ext cx="6886576" cy="1077218"/>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dirty="0"/>
              <a:t>Traditional view of what drives behavior</a:t>
            </a:r>
          </a:p>
          <a:p>
            <a:pPr marL="285750" indent="-285750">
              <a:spcAft>
                <a:spcPts val="600"/>
              </a:spcAft>
              <a:buFont typeface="Arial" panose="020B0604020202020204" pitchFamily="34" charset="0"/>
              <a:buChar char="•"/>
            </a:pPr>
            <a:r>
              <a:rPr lang="en-US" dirty="0"/>
              <a:t>Relies solely on SELF-INTEREST (Motivation)</a:t>
            </a:r>
          </a:p>
          <a:p>
            <a:pPr marL="285750" indent="-285750">
              <a:spcAft>
                <a:spcPts val="600"/>
              </a:spcAft>
              <a:buFont typeface="Arial" panose="020B0604020202020204" pitchFamily="34" charset="0"/>
              <a:buChar char="•"/>
            </a:pPr>
            <a:r>
              <a:rPr lang="en-US" dirty="0"/>
              <a:t>Reality must account for Capability, Opportunity, and Motivation</a:t>
            </a:r>
          </a:p>
        </p:txBody>
      </p:sp>
      <p:pic>
        <p:nvPicPr>
          <p:cNvPr id="10242" name="Picture 2">
            <a:extLst>
              <a:ext uri="{FF2B5EF4-FFF2-40B4-BE49-F238E27FC236}">
                <a16:creationId xmlns:a16="http://schemas.microsoft.com/office/drawing/2014/main" id="{1AB420DD-A696-90E7-6D87-CE824F7DF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49" y="1441594"/>
            <a:ext cx="9636125" cy="433918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FBB56EF6-9175-9FBD-1484-BCE33BE8EE43}"/>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Levers of Behavior</a:t>
            </a:r>
          </a:p>
        </p:txBody>
      </p:sp>
      <p:sp>
        <p:nvSpPr>
          <p:cNvPr id="13" name="TextBox 12">
            <a:extLst>
              <a:ext uri="{FF2B5EF4-FFF2-40B4-BE49-F238E27FC236}">
                <a16:creationId xmlns:a16="http://schemas.microsoft.com/office/drawing/2014/main" id="{90B1CD0E-0B8B-DCD7-B35F-5356E9F32AE9}"/>
              </a:ext>
            </a:extLst>
          </p:cNvPr>
          <p:cNvSpPr txBox="1"/>
          <p:nvPr/>
        </p:nvSpPr>
        <p:spPr>
          <a:xfrm>
            <a:off x="6232073" y="2519363"/>
            <a:ext cx="489236" cy="646331"/>
          </a:xfrm>
          <a:prstGeom prst="rect">
            <a:avLst/>
          </a:prstGeom>
          <a:noFill/>
        </p:spPr>
        <p:txBody>
          <a:bodyPr wrap="none" rtlCol="0">
            <a:spAutoFit/>
          </a:bodyPr>
          <a:lstStyle/>
          <a:p>
            <a:r>
              <a:rPr lang="en-US" sz="3600" dirty="0"/>
              <a:t>x </a:t>
            </a:r>
          </a:p>
        </p:txBody>
      </p:sp>
      <p:sp>
        <p:nvSpPr>
          <p:cNvPr id="2" name="TextBox 1">
            <a:extLst>
              <a:ext uri="{FF2B5EF4-FFF2-40B4-BE49-F238E27FC236}">
                <a16:creationId xmlns:a16="http://schemas.microsoft.com/office/drawing/2014/main" id="{313ADF5A-6510-4D8A-162C-19FF6D668203}"/>
              </a:ext>
            </a:extLst>
          </p:cNvPr>
          <p:cNvSpPr txBox="1"/>
          <p:nvPr/>
        </p:nvSpPr>
        <p:spPr>
          <a:xfrm>
            <a:off x="8399779" y="2641692"/>
            <a:ext cx="3527632" cy="646331"/>
          </a:xfrm>
          <a:prstGeom prst="rect">
            <a:avLst/>
          </a:prstGeom>
          <a:noFill/>
        </p:spPr>
        <p:txBody>
          <a:bodyPr wrap="none" rtlCol="0">
            <a:spAutoFit/>
          </a:bodyPr>
          <a:lstStyle/>
          <a:p>
            <a:r>
              <a:rPr lang="en-US" sz="3600" dirty="0">
                <a:highlight>
                  <a:srgbClr val="FFFF00"/>
                </a:highlight>
              </a:rPr>
              <a:t>Requires Analysis </a:t>
            </a:r>
          </a:p>
        </p:txBody>
      </p:sp>
      <p:sp>
        <p:nvSpPr>
          <p:cNvPr id="3" name="TextBox 2">
            <a:extLst>
              <a:ext uri="{FF2B5EF4-FFF2-40B4-BE49-F238E27FC236}">
                <a16:creationId xmlns:a16="http://schemas.microsoft.com/office/drawing/2014/main" id="{55ED2BA3-7316-A20B-5304-956B245EFEBE}"/>
              </a:ext>
            </a:extLst>
          </p:cNvPr>
          <p:cNvSpPr txBox="1"/>
          <p:nvPr/>
        </p:nvSpPr>
        <p:spPr>
          <a:xfrm>
            <a:off x="7466513" y="4901165"/>
            <a:ext cx="505267" cy="646331"/>
          </a:xfrm>
          <a:prstGeom prst="rect">
            <a:avLst/>
          </a:prstGeom>
          <a:noFill/>
        </p:spPr>
        <p:txBody>
          <a:bodyPr wrap="none" rtlCol="0">
            <a:spAutoFit/>
          </a:bodyPr>
          <a:lstStyle/>
          <a:p>
            <a:r>
              <a:rPr lang="en-US" sz="3600" dirty="0"/>
              <a:t>Z </a:t>
            </a:r>
          </a:p>
        </p:txBody>
      </p:sp>
      <p:sp>
        <p:nvSpPr>
          <p:cNvPr id="4" name="TextBox 3">
            <a:extLst>
              <a:ext uri="{FF2B5EF4-FFF2-40B4-BE49-F238E27FC236}">
                <a16:creationId xmlns:a16="http://schemas.microsoft.com/office/drawing/2014/main" id="{6A4A33E1-4A72-915C-CE06-B8ECE085C149}"/>
              </a:ext>
            </a:extLst>
          </p:cNvPr>
          <p:cNvSpPr txBox="1"/>
          <p:nvPr/>
        </p:nvSpPr>
        <p:spPr>
          <a:xfrm>
            <a:off x="5726806" y="1433224"/>
            <a:ext cx="505267" cy="646331"/>
          </a:xfrm>
          <a:prstGeom prst="rect">
            <a:avLst/>
          </a:prstGeom>
          <a:noFill/>
        </p:spPr>
        <p:txBody>
          <a:bodyPr wrap="none" rtlCol="0">
            <a:spAutoFit/>
          </a:bodyPr>
          <a:lstStyle/>
          <a:p>
            <a:r>
              <a:rPr lang="en-US" sz="3600" dirty="0"/>
              <a:t>Z </a:t>
            </a:r>
          </a:p>
        </p:txBody>
      </p:sp>
      <p:sp>
        <p:nvSpPr>
          <p:cNvPr id="5" name="TextBox 4">
            <a:extLst>
              <a:ext uri="{FF2B5EF4-FFF2-40B4-BE49-F238E27FC236}">
                <a16:creationId xmlns:a16="http://schemas.microsoft.com/office/drawing/2014/main" id="{BEDFF09B-5220-72C8-D7C8-EBA1675F127C}"/>
              </a:ext>
            </a:extLst>
          </p:cNvPr>
          <p:cNvSpPr txBox="1"/>
          <p:nvPr/>
        </p:nvSpPr>
        <p:spPr>
          <a:xfrm>
            <a:off x="4113713" y="1233980"/>
            <a:ext cx="505267" cy="646331"/>
          </a:xfrm>
          <a:prstGeom prst="rect">
            <a:avLst/>
          </a:prstGeom>
          <a:noFill/>
        </p:spPr>
        <p:txBody>
          <a:bodyPr wrap="none" rtlCol="0">
            <a:spAutoFit/>
          </a:bodyPr>
          <a:lstStyle/>
          <a:p>
            <a:r>
              <a:rPr lang="en-US" sz="3600" dirty="0"/>
              <a:t>Z </a:t>
            </a:r>
          </a:p>
        </p:txBody>
      </p:sp>
      <p:sp>
        <p:nvSpPr>
          <p:cNvPr id="6" name="TextBox 5">
            <a:extLst>
              <a:ext uri="{FF2B5EF4-FFF2-40B4-BE49-F238E27FC236}">
                <a16:creationId xmlns:a16="http://schemas.microsoft.com/office/drawing/2014/main" id="{FB0EA5CF-B45A-351A-7365-45DE3311E4DB}"/>
              </a:ext>
            </a:extLst>
          </p:cNvPr>
          <p:cNvSpPr txBox="1"/>
          <p:nvPr/>
        </p:nvSpPr>
        <p:spPr>
          <a:xfrm>
            <a:off x="989513" y="3611188"/>
            <a:ext cx="497252" cy="646331"/>
          </a:xfrm>
          <a:prstGeom prst="rect">
            <a:avLst/>
          </a:prstGeom>
          <a:noFill/>
        </p:spPr>
        <p:txBody>
          <a:bodyPr wrap="none" rtlCol="0">
            <a:spAutoFit/>
          </a:bodyPr>
          <a:lstStyle/>
          <a:p>
            <a:r>
              <a:rPr lang="en-US" sz="3600" dirty="0"/>
              <a:t>y </a:t>
            </a:r>
          </a:p>
        </p:txBody>
      </p:sp>
      <p:sp>
        <p:nvSpPr>
          <p:cNvPr id="7" name="TextBox 6">
            <a:extLst>
              <a:ext uri="{FF2B5EF4-FFF2-40B4-BE49-F238E27FC236}">
                <a16:creationId xmlns:a16="http://schemas.microsoft.com/office/drawing/2014/main" id="{3EADAE37-A4E8-A654-3D80-6F1EBB7F6322}"/>
              </a:ext>
            </a:extLst>
          </p:cNvPr>
          <p:cNvSpPr txBox="1"/>
          <p:nvPr/>
        </p:nvSpPr>
        <p:spPr>
          <a:xfrm>
            <a:off x="10317480" y="6596390"/>
            <a:ext cx="4518659" cy="276999"/>
          </a:xfrm>
          <a:prstGeom prst="rect">
            <a:avLst/>
          </a:prstGeom>
          <a:noFill/>
        </p:spPr>
        <p:txBody>
          <a:bodyPr wrap="square">
            <a:spAutoFit/>
          </a:bodyPr>
          <a:lstStyle/>
          <a:p>
            <a:r>
              <a:rPr lang="en-US" sz="1200" dirty="0"/>
              <a:t>(Maslow, 1970)</a:t>
            </a:r>
          </a:p>
        </p:txBody>
      </p:sp>
    </p:spTree>
    <p:extLst>
      <p:ext uri="{BB962C8B-B14F-4D97-AF65-F5344CB8AC3E}">
        <p14:creationId xmlns:p14="http://schemas.microsoft.com/office/powerpoint/2010/main" val="717189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0" y="4518898"/>
            <a:ext cx="12192000" cy="2339102"/>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dirty="0"/>
              <a:t>Breaking down the SPO into subordinate behaviors produces an understanding of capability, opportunity, and TA Refinement. This also systematically identifies vulnerable steps.</a:t>
            </a:r>
          </a:p>
          <a:p>
            <a:pPr marL="285750" indent="-285750">
              <a:spcAft>
                <a:spcPts val="600"/>
              </a:spcAft>
              <a:buFont typeface="Arial" panose="020B0604020202020204" pitchFamily="34" charset="0"/>
              <a:buChar char="•"/>
            </a:pPr>
            <a:r>
              <a:rPr lang="en-US" dirty="0"/>
              <a:t>It involves considering what </a:t>
            </a:r>
          </a:p>
          <a:p>
            <a:pPr marL="742950" lvl="1" indent="-285750">
              <a:spcAft>
                <a:spcPts val="600"/>
              </a:spcAft>
              <a:buFont typeface="Arial" panose="020B0604020202020204" pitchFamily="34" charset="0"/>
              <a:buChar char="•"/>
            </a:pPr>
            <a:r>
              <a:rPr lang="en-US" dirty="0"/>
              <a:t>SPO identified and reverse planning and research to reveal required subordinate behaviors </a:t>
            </a:r>
          </a:p>
          <a:p>
            <a:pPr marL="742950" lvl="1" indent="-285750">
              <a:spcAft>
                <a:spcPts val="600"/>
              </a:spcAft>
              <a:buFont typeface="Arial" panose="020B0604020202020204" pitchFamily="34" charset="0"/>
              <a:buChar char="•"/>
            </a:pPr>
            <a:r>
              <a:rPr lang="en-US" dirty="0"/>
              <a:t>Research each subordinate behavior to identify any knowledge or skills required (Capability)</a:t>
            </a:r>
          </a:p>
          <a:p>
            <a:pPr marL="742950" lvl="1" indent="-285750">
              <a:spcAft>
                <a:spcPts val="600"/>
              </a:spcAft>
              <a:buFont typeface="Arial" panose="020B0604020202020204" pitchFamily="34" charset="0"/>
              <a:buChar char="•"/>
            </a:pPr>
            <a:r>
              <a:rPr lang="en-US" dirty="0"/>
              <a:t>Research each subordinate behavior to identify the locations where each subordinate behavior must take place and the obstacles to accomplishing each. (Opportunity)</a:t>
            </a:r>
          </a:p>
        </p:txBody>
      </p:sp>
      <p:sp>
        <p:nvSpPr>
          <p:cNvPr id="12" name="Title 1">
            <a:extLst>
              <a:ext uri="{FF2B5EF4-FFF2-40B4-BE49-F238E27FC236}">
                <a16:creationId xmlns:a16="http://schemas.microsoft.com/office/drawing/2014/main" id="{D464B7BC-C6F1-A714-93F2-F1860655AA65}"/>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Behavior Analysis</a:t>
            </a:r>
          </a:p>
        </p:txBody>
      </p:sp>
      <p:pic>
        <p:nvPicPr>
          <p:cNvPr id="1034" name="Picture 10">
            <a:extLst>
              <a:ext uri="{FF2B5EF4-FFF2-40B4-BE49-F238E27FC236}">
                <a16:creationId xmlns:a16="http://schemas.microsoft.com/office/drawing/2014/main" id="{44DF449C-E75B-7149-0B8A-C40C729057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0940" y="1243014"/>
            <a:ext cx="9850120" cy="34404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2706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D617AC2B-6866-3F64-D1CE-2164049B2B6C}"/>
              </a:ext>
            </a:extLst>
          </p:cNvPr>
          <p:cNvGraphicFramePr>
            <a:graphicFrameLocks noGrp="1"/>
          </p:cNvGraphicFramePr>
          <p:nvPr>
            <p:ph idx="1"/>
            <p:extLst>
              <p:ext uri="{D42A27DB-BD31-4B8C-83A1-F6EECF244321}">
                <p14:modId xmlns:p14="http://schemas.microsoft.com/office/powerpoint/2010/main" val="3403734848"/>
              </p:ext>
            </p:extLst>
          </p:nvPr>
        </p:nvGraphicFramePr>
        <p:xfrm>
          <a:off x="39053" y="1825625"/>
          <a:ext cx="12091987" cy="4490720"/>
        </p:xfrm>
        <a:graphic>
          <a:graphicData uri="http://schemas.openxmlformats.org/drawingml/2006/table">
            <a:tbl>
              <a:tblPr firstRow="1" bandRow="1">
                <a:tableStyleId>{5C22544A-7EE6-4342-B048-85BDC9FD1C3A}</a:tableStyleId>
              </a:tblPr>
              <a:tblGrid>
                <a:gridCol w="1835467">
                  <a:extLst>
                    <a:ext uri="{9D8B030D-6E8A-4147-A177-3AD203B41FA5}">
                      <a16:colId xmlns:a16="http://schemas.microsoft.com/office/drawing/2014/main" val="2574315588"/>
                    </a:ext>
                  </a:extLst>
                </a:gridCol>
                <a:gridCol w="1203960">
                  <a:extLst>
                    <a:ext uri="{9D8B030D-6E8A-4147-A177-3AD203B41FA5}">
                      <a16:colId xmlns:a16="http://schemas.microsoft.com/office/drawing/2014/main" val="693608736"/>
                    </a:ext>
                  </a:extLst>
                </a:gridCol>
                <a:gridCol w="2483133">
                  <a:extLst>
                    <a:ext uri="{9D8B030D-6E8A-4147-A177-3AD203B41FA5}">
                      <a16:colId xmlns:a16="http://schemas.microsoft.com/office/drawing/2014/main" val="3206688833"/>
                    </a:ext>
                  </a:extLst>
                </a:gridCol>
                <a:gridCol w="2408011">
                  <a:extLst>
                    <a:ext uri="{9D8B030D-6E8A-4147-A177-3AD203B41FA5}">
                      <a16:colId xmlns:a16="http://schemas.microsoft.com/office/drawing/2014/main" val="4009606563"/>
                    </a:ext>
                  </a:extLst>
                </a:gridCol>
                <a:gridCol w="2080708">
                  <a:extLst>
                    <a:ext uri="{9D8B030D-6E8A-4147-A177-3AD203B41FA5}">
                      <a16:colId xmlns:a16="http://schemas.microsoft.com/office/drawing/2014/main" val="3990673199"/>
                    </a:ext>
                  </a:extLst>
                </a:gridCol>
                <a:gridCol w="2080708">
                  <a:extLst>
                    <a:ext uri="{9D8B030D-6E8A-4147-A177-3AD203B41FA5}">
                      <a16:colId xmlns:a16="http://schemas.microsoft.com/office/drawing/2014/main" val="46046964"/>
                    </a:ext>
                  </a:extLst>
                </a:gridCol>
              </a:tblGrid>
              <a:tr h="370840">
                <a:tc>
                  <a:txBody>
                    <a:bodyPr/>
                    <a:lstStyle/>
                    <a:p>
                      <a:r>
                        <a:rPr lang="en-US" dirty="0"/>
                        <a:t>Intermediate B. </a:t>
                      </a:r>
                    </a:p>
                  </a:txBody>
                  <a:tcPr/>
                </a:tc>
                <a:tc>
                  <a:txBody>
                    <a:bodyPr/>
                    <a:lstStyle/>
                    <a:p>
                      <a:r>
                        <a:rPr lang="en-US" sz="1600" dirty="0"/>
                        <a:t>Measurable</a:t>
                      </a:r>
                      <a:endParaRPr lang="en-US" dirty="0"/>
                    </a:p>
                  </a:txBody>
                  <a:tcPr/>
                </a:tc>
                <a:tc>
                  <a:txBody>
                    <a:bodyPr/>
                    <a:lstStyle/>
                    <a:p>
                      <a:r>
                        <a:rPr lang="en-US" dirty="0"/>
                        <a:t>Required Knowledge </a:t>
                      </a:r>
                    </a:p>
                  </a:txBody>
                  <a:tcPr/>
                </a:tc>
                <a:tc>
                  <a:txBody>
                    <a:bodyPr/>
                    <a:lstStyle/>
                    <a:p>
                      <a:r>
                        <a:rPr lang="en-US" dirty="0"/>
                        <a:t>Required Skills</a:t>
                      </a:r>
                    </a:p>
                  </a:txBody>
                  <a:tcPr/>
                </a:tc>
                <a:tc>
                  <a:txBody>
                    <a:bodyPr/>
                    <a:lstStyle/>
                    <a:p>
                      <a:r>
                        <a:rPr lang="en-US" dirty="0"/>
                        <a:t>Required Material</a:t>
                      </a:r>
                    </a:p>
                  </a:txBody>
                  <a:tcPr/>
                </a:tc>
                <a:tc>
                  <a:txBody>
                    <a:bodyPr/>
                    <a:lstStyle/>
                    <a:p>
                      <a:r>
                        <a:rPr lang="en-US" dirty="0"/>
                        <a:t>Location</a:t>
                      </a:r>
                    </a:p>
                  </a:txBody>
                  <a:tcPr/>
                </a:tc>
                <a:extLst>
                  <a:ext uri="{0D108BD9-81ED-4DB2-BD59-A6C34878D82A}">
                    <a16:rowId xmlns:a16="http://schemas.microsoft.com/office/drawing/2014/main" val="4130288472"/>
                  </a:ext>
                </a:extLst>
              </a:tr>
              <a:tr h="370840">
                <a:tc>
                  <a:txBody>
                    <a:bodyPr/>
                    <a:lstStyle/>
                    <a:p>
                      <a:r>
                        <a:rPr lang="en-US" dirty="0"/>
                        <a:t>1. Register to Vote </a:t>
                      </a:r>
                    </a:p>
                  </a:txBody>
                  <a:tcPr/>
                </a:tc>
                <a:tc>
                  <a:txBody>
                    <a:bodyPr/>
                    <a:lstStyle/>
                    <a:p>
                      <a:r>
                        <a:rPr lang="en-US" dirty="0"/>
                        <a:t>Yes</a:t>
                      </a:r>
                    </a:p>
                  </a:txBody>
                  <a:tcPr/>
                </a:tc>
                <a:tc>
                  <a:txBody>
                    <a:bodyPr/>
                    <a:lstStyle/>
                    <a:p>
                      <a:r>
                        <a:rPr lang="en-US" dirty="0">
                          <a:effectLst/>
                          <a:latin typeface="Inter"/>
                        </a:rPr>
                        <a:t>Where to register, how to register, when to register, Requirements to register</a:t>
                      </a:r>
                      <a:endParaRPr lang="en-US" dirty="0"/>
                    </a:p>
                  </a:txBody>
                  <a:tcPr/>
                </a:tc>
                <a:tc>
                  <a:txBody>
                    <a:bodyPr/>
                    <a:lstStyle/>
                    <a:p>
                      <a:r>
                        <a:rPr lang="en-US" dirty="0">
                          <a:effectLst/>
                          <a:latin typeface="Inter"/>
                        </a:rPr>
                        <a:t>Read and Write? </a:t>
                      </a:r>
                    </a:p>
                    <a:p>
                      <a:r>
                        <a:rPr lang="en-US" dirty="0">
                          <a:effectLst/>
                          <a:latin typeface="Inter"/>
                        </a:rPr>
                        <a:t>Drive to registration</a:t>
                      </a:r>
                      <a:endParaRPr lang="en-US" dirty="0"/>
                    </a:p>
                  </a:txBody>
                  <a:tcPr/>
                </a:tc>
                <a:tc>
                  <a:txBody>
                    <a:bodyPr/>
                    <a:lstStyle/>
                    <a:p>
                      <a:r>
                        <a:rPr lang="en-US" dirty="0"/>
                        <a:t>Computer? Phone? Mailing Address? Identification card</a:t>
                      </a:r>
                    </a:p>
                  </a:txBody>
                  <a:tcPr/>
                </a:tc>
                <a:tc>
                  <a:txBody>
                    <a:bodyPr/>
                    <a:lstStyle/>
                    <a:p>
                      <a:r>
                        <a:rPr lang="en-US" dirty="0"/>
                        <a:t>Voting Office or DMV</a:t>
                      </a:r>
                    </a:p>
                  </a:txBody>
                  <a:tcPr/>
                </a:tc>
                <a:extLst>
                  <a:ext uri="{0D108BD9-81ED-4DB2-BD59-A6C34878D82A}">
                    <a16:rowId xmlns:a16="http://schemas.microsoft.com/office/drawing/2014/main" val="3607413852"/>
                  </a:ext>
                </a:extLst>
              </a:tr>
              <a:tr h="370840">
                <a:tc>
                  <a:txBody>
                    <a:bodyPr/>
                    <a:lstStyle/>
                    <a:p>
                      <a:r>
                        <a:rPr lang="en-US" dirty="0"/>
                        <a:t>- 1.A Register to Vote Online</a:t>
                      </a:r>
                    </a:p>
                  </a:txBody>
                  <a:tcPr/>
                </a:tc>
                <a:tc>
                  <a:txBody>
                    <a:bodyPr/>
                    <a:lstStyle/>
                    <a:p>
                      <a:r>
                        <a:rPr lang="en-US" dirty="0"/>
                        <a:t>Yes</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Online</a:t>
                      </a:r>
                    </a:p>
                  </a:txBody>
                  <a:tcPr/>
                </a:tc>
                <a:extLst>
                  <a:ext uri="{0D108BD9-81ED-4DB2-BD59-A6C34878D82A}">
                    <a16:rowId xmlns:a16="http://schemas.microsoft.com/office/drawing/2014/main" val="2489531637"/>
                  </a:ext>
                </a:extLst>
              </a:tr>
              <a:tr h="370840">
                <a:tc>
                  <a:txBody>
                    <a:bodyPr/>
                    <a:lstStyle/>
                    <a:p>
                      <a:r>
                        <a:rPr lang="en-US" dirty="0"/>
                        <a:t>- 1.B Register to Vote by Mail</a:t>
                      </a:r>
                    </a:p>
                  </a:txBody>
                  <a:tcPr/>
                </a:tc>
                <a:tc>
                  <a:txBody>
                    <a:bodyPr/>
                    <a:lstStyle/>
                    <a:p>
                      <a:r>
                        <a:rPr lang="en-US" dirty="0"/>
                        <a:t>Yes</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873557252"/>
                  </a:ext>
                </a:extLst>
              </a:tr>
              <a:tr h="370840">
                <a:tc>
                  <a:txBody>
                    <a:bodyPr/>
                    <a:lstStyle/>
                    <a:p>
                      <a:r>
                        <a:rPr lang="en-US" dirty="0">
                          <a:effectLst/>
                          <a:latin typeface="Inter"/>
                        </a:rPr>
                        <a:t>2. Obtain Ballot</a:t>
                      </a:r>
                      <a:endParaRPr lang="en-US" dirty="0"/>
                    </a:p>
                  </a:txBody>
                  <a:tcPr/>
                </a:tc>
                <a:tc>
                  <a:txBody>
                    <a:bodyPr/>
                    <a:lstStyle/>
                    <a:p>
                      <a:r>
                        <a:rPr lang="en-US" dirty="0"/>
                        <a:t>No</a:t>
                      </a:r>
                    </a:p>
                  </a:txBody>
                  <a:tcPr/>
                </a:tc>
                <a:tc>
                  <a:txBody>
                    <a:bodyPr/>
                    <a:lstStyle/>
                    <a:p>
                      <a:endParaRPr lang="en-US" dirty="0"/>
                    </a:p>
                  </a:txBody>
                  <a:tcPr/>
                </a:tc>
                <a:tc>
                  <a:txBody>
                    <a:bodyPr/>
                    <a:lstStyle/>
                    <a:p>
                      <a:endParaRPr lang="en-US" dirty="0"/>
                    </a:p>
                  </a:txBody>
                  <a:tcPr/>
                </a:tc>
                <a:tc>
                  <a:txBody>
                    <a:bodyPr/>
                    <a:lstStyle/>
                    <a:p>
                      <a:r>
                        <a:rPr lang="en-US" dirty="0"/>
                        <a:t>Voter Registration</a:t>
                      </a:r>
                    </a:p>
                  </a:txBody>
                  <a:tcPr/>
                </a:tc>
                <a:tc>
                  <a:txBody>
                    <a:bodyPr/>
                    <a:lstStyle/>
                    <a:p>
                      <a:r>
                        <a:rPr lang="en-US" dirty="0"/>
                        <a:t>Mail or Voting Place</a:t>
                      </a:r>
                    </a:p>
                  </a:txBody>
                  <a:tcPr/>
                </a:tc>
                <a:extLst>
                  <a:ext uri="{0D108BD9-81ED-4DB2-BD59-A6C34878D82A}">
                    <a16:rowId xmlns:a16="http://schemas.microsoft.com/office/drawing/2014/main" val="3025911275"/>
                  </a:ext>
                </a:extLst>
              </a:tr>
              <a:tr h="370840">
                <a:tc>
                  <a:txBody>
                    <a:bodyPr/>
                    <a:lstStyle/>
                    <a:p>
                      <a:r>
                        <a:rPr lang="en-US" dirty="0">
                          <a:effectLst/>
                          <a:latin typeface="Inter"/>
                        </a:rPr>
                        <a:t>3. Fill in Ballot</a:t>
                      </a:r>
                      <a:endParaRPr lang="en-US" dirty="0"/>
                    </a:p>
                  </a:txBody>
                  <a:tcPr/>
                </a:tc>
                <a:tc>
                  <a:txBody>
                    <a:bodyPr/>
                    <a:lstStyle/>
                    <a:p>
                      <a:r>
                        <a:rPr lang="en-US" dirty="0"/>
                        <a:t>No</a:t>
                      </a:r>
                    </a:p>
                  </a:txBody>
                  <a:tcPr/>
                </a:tc>
                <a:tc>
                  <a:txBody>
                    <a:bodyPr/>
                    <a:lstStyle/>
                    <a:p>
                      <a:r>
                        <a:rPr lang="en-US" dirty="0"/>
                        <a:t>Candidates to vote for, policy to vote for</a:t>
                      </a:r>
                    </a:p>
                  </a:txBody>
                  <a:tcPr/>
                </a:tc>
                <a:tc>
                  <a:txBody>
                    <a:bodyPr/>
                    <a:lstStyle/>
                    <a:p>
                      <a:endParaRPr lang="en-US" dirty="0"/>
                    </a:p>
                  </a:txBody>
                  <a:tcPr/>
                </a:tc>
                <a:tc>
                  <a:txBody>
                    <a:bodyPr/>
                    <a:lstStyle/>
                    <a:p>
                      <a:r>
                        <a:rPr lang="en-US" dirty="0"/>
                        <a:t>Ballot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Mail or Voting Place</a:t>
                      </a:r>
                    </a:p>
                  </a:txBody>
                  <a:tcPr/>
                </a:tc>
                <a:extLst>
                  <a:ext uri="{0D108BD9-81ED-4DB2-BD59-A6C34878D82A}">
                    <a16:rowId xmlns:a16="http://schemas.microsoft.com/office/drawing/2014/main" val="1725046145"/>
                  </a:ext>
                </a:extLst>
              </a:tr>
              <a:tr h="370840">
                <a:tc>
                  <a:txBody>
                    <a:bodyPr/>
                    <a:lstStyle/>
                    <a:p>
                      <a:r>
                        <a:rPr lang="en-US" dirty="0">
                          <a:effectLst/>
                          <a:latin typeface="Inter"/>
                        </a:rPr>
                        <a:t>4. Cast Ballot</a:t>
                      </a:r>
                      <a:endParaRPr lang="en-US" dirty="0"/>
                    </a:p>
                  </a:txBody>
                  <a:tcPr/>
                </a:tc>
                <a:tc>
                  <a:txBody>
                    <a:bodyPr/>
                    <a:lstStyle/>
                    <a:p>
                      <a:r>
                        <a:rPr lang="en-US" dirty="0"/>
                        <a:t>Yes</a:t>
                      </a:r>
                    </a:p>
                  </a:txBody>
                  <a:tcPr/>
                </a:tc>
                <a:tc>
                  <a:txBody>
                    <a:bodyPr/>
                    <a:lstStyle/>
                    <a:p>
                      <a:endParaRPr lang="en-US" dirty="0"/>
                    </a:p>
                  </a:txBody>
                  <a:tcPr/>
                </a:tc>
                <a:tc>
                  <a:txBody>
                    <a:bodyPr/>
                    <a:lstStyle/>
                    <a:p>
                      <a:endParaRPr lang="en-US" dirty="0"/>
                    </a:p>
                  </a:txBody>
                  <a:tcPr/>
                </a:tc>
                <a:tc>
                  <a:txBody>
                    <a:bodyPr/>
                    <a:lstStyle/>
                    <a:p>
                      <a:r>
                        <a:rPr lang="en-US" dirty="0"/>
                        <a:t>Ballot, Voter Registration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Mail or Voting Place</a:t>
                      </a:r>
                    </a:p>
                  </a:txBody>
                  <a:tcPr/>
                </a:tc>
                <a:extLst>
                  <a:ext uri="{0D108BD9-81ED-4DB2-BD59-A6C34878D82A}">
                    <a16:rowId xmlns:a16="http://schemas.microsoft.com/office/drawing/2014/main" val="1199903209"/>
                  </a:ext>
                </a:extLst>
              </a:tr>
            </a:tbl>
          </a:graphicData>
        </a:graphic>
      </p:graphicFrame>
      <p:sp>
        <p:nvSpPr>
          <p:cNvPr id="6" name="Title 1">
            <a:extLst>
              <a:ext uri="{FF2B5EF4-FFF2-40B4-BE49-F238E27FC236}">
                <a16:creationId xmlns:a16="http://schemas.microsoft.com/office/drawing/2014/main" id="{48A1A0AD-E978-48C6-AED3-F01E22F5B9EA}"/>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Behavior Analysis: Voting</a:t>
            </a:r>
          </a:p>
        </p:txBody>
      </p:sp>
    </p:spTree>
    <p:extLst>
      <p:ext uri="{BB962C8B-B14F-4D97-AF65-F5344CB8AC3E}">
        <p14:creationId xmlns:p14="http://schemas.microsoft.com/office/powerpoint/2010/main" val="3210483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FF658-1D1E-003C-634A-42FFA41C1C64}"/>
              </a:ext>
            </a:extLst>
          </p:cNvPr>
          <p:cNvSpPr>
            <a:spLocks noGrp="1"/>
          </p:cNvSpPr>
          <p:nvPr>
            <p:ph type="title"/>
          </p:nvPr>
        </p:nvSpPr>
        <p:spPr>
          <a:xfrm>
            <a:off x="472440" y="499427"/>
            <a:ext cx="10515600" cy="1325563"/>
          </a:xfrm>
        </p:spPr>
        <p:txBody>
          <a:bodyPr/>
          <a:lstStyle/>
          <a:p>
            <a:pPr algn="ctr"/>
            <a:r>
              <a:rPr lang="en-US" b="1" dirty="0"/>
              <a:t>Research Supporting MISO</a:t>
            </a:r>
          </a:p>
        </p:txBody>
      </p:sp>
      <p:graphicFrame>
        <p:nvGraphicFramePr>
          <p:cNvPr id="4" name="Content Placeholder 3">
            <a:extLst>
              <a:ext uri="{FF2B5EF4-FFF2-40B4-BE49-F238E27FC236}">
                <a16:creationId xmlns:a16="http://schemas.microsoft.com/office/drawing/2014/main" id="{F5D26FA1-D6C7-EA3D-ED98-1FA1E9E862F2}"/>
              </a:ext>
            </a:extLst>
          </p:cNvPr>
          <p:cNvGraphicFramePr>
            <a:graphicFrameLocks noGrp="1"/>
          </p:cNvGraphicFramePr>
          <p:nvPr>
            <p:ph idx="1"/>
            <p:extLst>
              <p:ext uri="{D42A27DB-BD31-4B8C-83A1-F6EECF244321}">
                <p14:modId xmlns:p14="http://schemas.microsoft.com/office/powerpoint/2010/main" val="1279124606"/>
              </p:ext>
            </p:extLst>
          </p:nvPr>
        </p:nvGraphicFramePr>
        <p:xfrm>
          <a:off x="0" y="1825625"/>
          <a:ext cx="121920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9670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0" y="4989640"/>
            <a:ext cx="12192000" cy="1708160"/>
          </a:xfrm>
          <a:prstGeom prst="rect">
            <a:avLst/>
          </a:prstGeom>
          <a:noFill/>
        </p:spPr>
        <p:txBody>
          <a:bodyPr wrap="square" rtlCol="0">
            <a:spAutoFit/>
          </a:bodyPr>
          <a:lstStyle/>
          <a:p>
            <a:pPr marL="742950" lvl="1" indent="-285750">
              <a:spcAft>
                <a:spcPts val="600"/>
              </a:spcAft>
              <a:buFont typeface="Arial" panose="020B0604020202020204" pitchFamily="34" charset="0"/>
              <a:buChar char="•"/>
            </a:pPr>
            <a:r>
              <a:rPr lang="en-US" dirty="0"/>
              <a:t>SPO identified and reversed planning and research to reveal required subordinate behaviors </a:t>
            </a:r>
          </a:p>
          <a:p>
            <a:pPr marL="742950" lvl="1" indent="-285750">
              <a:spcAft>
                <a:spcPts val="600"/>
              </a:spcAft>
              <a:buFont typeface="Arial" panose="020B0604020202020204" pitchFamily="34" charset="0"/>
              <a:buChar char="•"/>
            </a:pPr>
            <a:r>
              <a:rPr lang="en-US" dirty="0"/>
              <a:t>Research each subordinate behavior to identify any knowledge or skills required (Capability)</a:t>
            </a:r>
          </a:p>
          <a:p>
            <a:pPr marL="742950" lvl="1" indent="-285750">
              <a:spcAft>
                <a:spcPts val="600"/>
              </a:spcAft>
              <a:buFont typeface="Arial" panose="020B0604020202020204" pitchFamily="34" charset="0"/>
              <a:buChar char="•"/>
            </a:pPr>
            <a:r>
              <a:rPr lang="en-US" dirty="0"/>
              <a:t>Research each subordinate behavior to identify the locations where each subordinate behavior must take place and the obstacles to accomplishing each. (Opportunity)</a:t>
            </a:r>
          </a:p>
          <a:p>
            <a:pPr marL="742950" lvl="1" indent="-285750">
              <a:spcAft>
                <a:spcPts val="600"/>
              </a:spcAft>
              <a:buFont typeface="Arial" panose="020B0604020202020204" pitchFamily="34" charset="0"/>
              <a:buChar char="•"/>
            </a:pPr>
            <a:endParaRPr lang="en-US" dirty="0"/>
          </a:p>
        </p:txBody>
      </p:sp>
      <p:sp>
        <p:nvSpPr>
          <p:cNvPr id="12" name="Title 1">
            <a:extLst>
              <a:ext uri="{FF2B5EF4-FFF2-40B4-BE49-F238E27FC236}">
                <a16:creationId xmlns:a16="http://schemas.microsoft.com/office/drawing/2014/main" id="{D464B7BC-C6F1-A714-93F2-F1860655AA65}"/>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Behavior Analysis : Voting</a:t>
            </a:r>
          </a:p>
        </p:txBody>
      </p:sp>
      <p:pic>
        <p:nvPicPr>
          <p:cNvPr id="3076" name="Picture 4">
            <a:extLst>
              <a:ext uri="{FF2B5EF4-FFF2-40B4-BE49-F238E27FC236}">
                <a16:creationId xmlns:a16="http://schemas.microsoft.com/office/drawing/2014/main" id="{4E8617B7-BCAA-2334-D2AC-FBB4A010C6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100" y="1756598"/>
            <a:ext cx="11099800" cy="3073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5690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4298950" y="1759188"/>
            <a:ext cx="6299200" cy="2492990"/>
          </a:xfrm>
          <a:prstGeom prst="rect">
            <a:avLst/>
          </a:prstGeom>
          <a:noFill/>
        </p:spPr>
        <p:txBody>
          <a:bodyPr wrap="square" rtlCol="0">
            <a:spAutoFit/>
          </a:bodyPr>
          <a:lstStyle/>
          <a:p>
            <a:pPr marL="742950" lvl="1" indent="-285750">
              <a:spcAft>
                <a:spcPts val="600"/>
              </a:spcAft>
              <a:buFont typeface="Arial" panose="020B0604020202020204" pitchFamily="34" charset="0"/>
              <a:buChar char="•"/>
            </a:pPr>
            <a:r>
              <a:rPr lang="en-US" dirty="0"/>
              <a:t>What are the requirements to register to vote by mail</a:t>
            </a:r>
          </a:p>
          <a:p>
            <a:pPr marL="742950" lvl="1" indent="-285750">
              <a:spcAft>
                <a:spcPts val="600"/>
              </a:spcAft>
              <a:buFont typeface="Arial" panose="020B0604020202020204" pitchFamily="34" charset="0"/>
              <a:buChar char="•"/>
            </a:pPr>
            <a:r>
              <a:rPr lang="en-US" dirty="0"/>
              <a:t>What are the deadlines to register to vote by mail</a:t>
            </a:r>
          </a:p>
          <a:p>
            <a:pPr marL="742950" lvl="1" indent="-285750">
              <a:spcAft>
                <a:spcPts val="600"/>
              </a:spcAft>
              <a:buFont typeface="Arial" panose="020B0604020202020204" pitchFamily="34" charset="0"/>
              <a:buChar char="•"/>
            </a:pPr>
            <a:r>
              <a:rPr lang="en-US" dirty="0"/>
              <a:t>What days does mail get picked up?</a:t>
            </a:r>
          </a:p>
          <a:p>
            <a:pPr marL="742950" lvl="1" indent="-285750">
              <a:spcAft>
                <a:spcPts val="600"/>
              </a:spcAft>
              <a:buFont typeface="Arial" panose="020B0604020202020204" pitchFamily="34" charset="0"/>
              <a:buChar char="•"/>
            </a:pPr>
            <a:r>
              <a:rPr lang="en-US" dirty="0"/>
              <a:t>How much does it cost to send the mail?</a:t>
            </a:r>
          </a:p>
          <a:p>
            <a:pPr marL="742950" lvl="1" indent="-285750">
              <a:spcAft>
                <a:spcPts val="600"/>
              </a:spcAft>
              <a:buFont typeface="Arial" panose="020B0604020202020204" pitchFamily="34" charset="0"/>
              <a:buChar char="•"/>
            </a:pPr>
            <a:r>
              <a:rPr lang="en-US" dirty="0"/>
              <a:t>Where are stamps sold?</a:t>
            </a:r>
          </a:p>
          <a:p>
            <a:pPr marL="742950" lvl="1" indent="-285750">
              <a:spcAft>
                <a:spcPts val="600"/>
              </a:spcAft>
              <a:buFont typeface="Arial" panose="020B0604020202020204" pitchFamily="34" charset="0"/>
              <a:buChar char="•"/>
            </a:pPr>
            <a:r>
              <a:rPr lang="en-US" dirty="0"/>
              <a:t>Where are voter registration forms obtained from?</a:t>
            </a:r>
          </a:p>
          <a:p>
            <a:pPr marL="742950" lvl="1" indent="-285750">
              <a:spcAft>
                <a:spcPts val="600"/>
              </a:spcAft>
              <a:buFont typeface="Arial" panose="020B0604020202020204" pitchFamily="34" charset="0"/>
              <a:buChar char="•"/>
            </a:pPr>
            <a:r>
              <a:rPr lang="en-US" dirty="0"/>
              <a:t>What are the standard locations for mail drop off</a:t>
            </a:r>
          </a:p>
        </p:txBody>
      </p:sp>
      <p:sp>
        <p:nvSpPr>
          <p:cNvPr id="12" name="Title 1">
            <a:extLst>
              <a:ext uri="{FF2B5EF4-FFF2-40B4-BE49-F238E27FC236}">
                <a16:creationId xmlns:a16="http://schemas.microsoft.com/office/drawing/2014/main" id="{D464B7BC-C6F1-A714-93F2-F1860655AA65}"/>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Behavior Analysis : Voting</a:t>
            </a:r>
          </a:p>
        </p:txBody>
      </p:sp>
      <p:pic>
        <p:nvPicPr>
          <p:cNvPr id="3076" name="Picture 4">
            <a:extLst>
              <a:ext uri="{FF2B5EF4-FFF2-40B4-BE49-F238E27FC236}">
                <a16:creationId xmlns:a16="http://schemas.microsoft.com/office/drawing/2014/main" id="{4E8617B7-BCAA-2334-D2AC-FBB4A010C6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88333" b="68731"/>
          <a:stretch/>
        </p:blipFill>
        <p:spPr bwMode="auto">
          <a:xfrm>
            <a:off x="1193800" y="2185740"/>
            <a:ext cx="2209800" cy="1639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54119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4298950" y="1759188"/>
            <a:ext cx="6299200" cy="4524315"/>
          </a:xfrm>
          <a:prstGeom prst="rect">
            <a:avLst/>
          </a:prstGeom>
          <a:noFill/>
        </p:spPr>
        <p:txBody>
          <a:bodyPr wrap="square" rtlCol="0">
            <a:spAutoFit/>
          </a:bodyPr>
          <a:lstStyle/>
          <a:p>
            <a:pPr algn="l">
              <a:buFont typeface="+mj-lt"/>
              <a:buAutoNum type="arabicPeriod"/>
            </a:pPr>
            <a:r>
              <a:rPr lang="en-US" b="0" i="0" dirty="0">
                <a:effectLst/>
                <a:latin typeface="Söhne"/>
              </a:rPr>
              <a:t>What are the eligibility criteria for registering to vote in </a:t>
            </a:r>
            <a:r>
              <a:rPr lang="en-US" b="0" i="0" dirty="0" err="1">
                <a:effectLst/>
                <a:latin typeface="Söhne"/>
              </a:rPr>
              <a:t>locationX</a:t>
            </a:r>
            <a:r>
              <a:rPr lang="en-US" b="0" i="0" dirty="0">
                <a:effectLst/>
                <a:latin typeface="Söhne"/>
              </a:rPr>
              <a:t> in 202x? Are there any specific residency, age, or citizenship requirements that must be met?</a:t>
            </a:r>
          </a:p>
          <a:p>
            <a:pPr algn="l">
              <a:buFont typeface="+mj-lt"/>
              <a:buAutoNum type="arabicPeriod"/>
            </a:pPr>
            <a:r>
              <a:rPr lang="en-US" b="0" i="0" dirty="0">
                <a:effectLst/>
                <a:latin typeface="Söhne"/>
              </a:rPr>
              <a:t>What is the step-by-step process for registering to vote by mail in </a:t>
            </a:r>
            <a:r>
              <a:rPr lang="en-US" b="0" i="0" dirty="0" err="1">
                <a:effectLst/>
                <a:latin typeface="Söhne"/>
              </a:rPr>
              <a:t>locationX</a:t>
            </a:r>
            <a:r>
              <a:rPr lang="en-US" b="0" i="0" dirty="0">
                <a:effectLst/>
                <a:latin typeface="Söhne"/>
              </a:rPr>
              <a:t>? Are there different procedures or forms for first-time voters, existing voters updating their information, or individuals with special circumstances?</a:t>
            </a:r>
          </a:p>
          <a:p>
            <a:pPr algn="l">
              <a:buFont typeface="+mj-lt"/>
              <a:buAutoNum type="arabicPeriod"/>
            </a:pPr>
            <a:r>
              <a:rPr lang="en-US" b="0" i="0" dirty="0">
                <a:effectLst/>
                <a:latin typeface="Söhne"/>
              </a:rPr>
              <a:t>What are the key deadlines for registering to vote by mail, including submitting voter registration forms and supporting documents? Are there any important dates to be aware of for early voting or absentee ballots?</a:t>
            </a:r>
          </a:p>
          <a:p>
            <a:pPr algn="l">
              <a:buFont typeface="+mj-lt"/>
              <a:buAutoNum type="arabicPeriod"/>
            </a:pPr>
            <a:r>
              <a:rPr lang="en-US" b="0" i="0" dirty="0">
                <a:effectLst/>
                <a:latin typeface="Söhne"/>
              </a:rPr>
              <a:t>How does the mail pickup and delivery schedule in </a:t>
            </a:r>
            <a:r>
              <a:rPr lang="en-US" b="0" i="0" dirty="0" err="1">
                <a:effectLst/>
                <a:latin typeface="Söhne"/>
              </a:rPr>
              <a:t>locationX</a:t>
            </a:r>
            <a:r>
              <a:rPr lang="en-US" b="0" i="0" dirty="0">
                <a:effectLst/>
                <a:latin typeface="Söhne"/>
              </a:rPr>
              <a:t> impact the voter registration process? Are there specific days or times when mail is picked up, and how can this information be used to ensure the timely submission of voter registration materials?</a:t>
            </a:r>
            <a:endParaRPr lang="en-US" dirty="0"/>
          </a:p>
        </p:txBody>
      </p:sp>
      <p:sp>
        <p:nvSpPr>
          <p:cNvPr id="12" name="Title 1">
            <a:extLst>
              <a:ext uri="{FF2B5EF4-FFF2-40B4-BE49-F238E27FC236}">
                <a16:creationId xmlns:a16="http://schemas.microsoft.com/office/drawing/2014/main" id="{D464B7BC-C6F1-A714-93F2-F1860655AA65}"/>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Behavior Analysis : Voting</a:t>
            </a:r>
          </a:p>
        </p:txBody>
      </p:sp>
      <p:pic>
        <p:nvPicPr>
          <p:cNvPr id="3076" name="Picture 4">
            <a:extLst>
              <a:ext uri="{FF2B5EF4-FFF2-40B4-BE49-F238E27FC236}">
                <a16:creationId xmlns:a16="http://schemas.microsoft.com/office/drawing/2014/main" id="{4E8617B7-BCAA-2334-D2AC-FBB4A010C6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88333" b="68731"/>
          <a:stretch/>
        </p:blipFill>
        <p:spPr bwMode="auto">
          <a:xfrm>
            <a:off x="1193800" y="2185740"/>
            <a:ext cx="2209800" cy="1639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568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4248150" y="1582340"/>
            <a:ext cx="6299200" cy="3693319"/>
          </a:xfrm>
          <a:prstGeom prst="rect">
            <a:avLst/>
          </a:prstGeom>
          <a:noFill/>
        </p:spPr>
        <p:txBody>
          <a:bodyPr wrap="square" rtlCol="0">
            <a:spAutoFit/>
          </a:bodyPr>
          <a:lstStyle/>
          <a:p>
            <a:pPr algn="l">
              <a:buFont typeface="+mj-lt"/>
              <a:buAutoNum type="arabicPeriod"/>
            </a:pPr>
            <a:endParaRPr lang="en-US" b="0" i="0" dirty="0">
              <a:effectLst/>
              <a:latin typeface="Söhne"/>
            </a:endParaRPr>
          </a:p>
          <a:p>
            <a:pPr algn="l">
              <a:buFont typeface="+mj-lt"/>
              <a:buAutoNum type="arabicPeriod"/>
            </a:pPr>
            <a:r>
              <a:rPr lang="en-US" b="0" i="0" dirty="0">
                <a:effectLst/>
                <a:latin typeface="Söhne"/>
              </a:rPr>
              <a:t>What are the postage costs associated with mailing voter registration forms in </a:t>
            </a:r>
            <a:r>
              <a:rPr lang="en-US" b="0" i="0" dirty="0" err="1">
                <a:effectLst/>
                <a:latin typeface="Söhne"/>
              </a:rPr>
              <a:t>locationX</a:t>
            </a:r>
            <a:r>
              <a:rPr lang="en-US" b="0" i="0" dirty="0">
                <a:effectLst/>
                <a:latin typeface="Söhne"/>
              </a:rPr>
              <a:t>? Are there any discounts or special rates available for bulk mailing or nonprofit organizations?</a:t>
            </a:r>
          </a:p>
          <a:p>
            <a:pPr algn="l">
              <a:buFont typeface="+mj-lt"/>
              <a:buAutoNum type="arabicPeriod"/>
            </a:pPr>
            <a:r>
              <a:rPr lang="en-US" b="0" i="0" dirty="0">
                <a:effectLst/>
                <a:latin typeface="Söhne"/>
              </a:rPr>
              <a:t>Where can individuals purchase stamps for mailing voter registration forms in </a:t>
            </a:r>
            <a:r>
              <a:rPr lang="en-US" b="0" i="0" dirty="0" err="1">
                <a:effectLst/>
                <a:latin typeface="Söhne"/>
              </a:rPr>
              <a:t>locationX</a:t>
            </a:r>
            <a:r>
              <a:rPr lang="en-US" b="0" i="0" dirty="0">
                <a:effectLst/>
                <a:latin typeface="Söhne"/>
              </a:rPr>
              <a:t>? Are there any alternative methods for obtaining postage, such as online services or prepaid envelopes?</a:t>
            </a:r>
          </a:p>
          <a:p>
            <a:pPr algn="l">
              <a:buFont typeface="+mj-lt"/>
              <a:buAutoNum type="arabicPeriod"/>
            </a:pPr>
            <a:r>
              <a:rPr lang="en-US" b="0" i="0" dirty="0">
                <a:effectLst/>
                <a:latin typeface="Söhne"/>
              </a:rPr>
              <a:t>Where can prospective voters obtain voter registration forms in </a:t>
            </a:r>
            <a:r>
              <a:rPr lang="en-US" b="0" i="0" dirty="0" err="1">
                <a:effectLst/>
                <a:latin typeface="Söhne"/>
              </a:rPr>
              <a:t>locationX</a:t>
            </a:r>
            <a:r>
              <a:rPr lang="en-US" b="0" i="0" dirty="0">
                <a:effectLst/>
                <a:latin typeface="Söhne"/>
              </a:rPr>
              <a:t>? Are these forms online and in-person available at various locations, such as government offices, libraries, or community centers?</a:t>
            </a:r>
            <a:br>
              <a:rPr lang="en-US" dirty="0"/>
            </a:br>
            <a:endParaRPr lang="en-US" dirty="0"/>
          </a:p>
        </p:txBody>
      </p:sp>
      <p:sp>
        <p:nvSpPr>
          <p:cNvPr id="12" name="Title 1">
            <a:extLst>
              <a:ext uri="{FF2B5EF4-FFF2-40B4-BE49-F238E27FC236}">
                <a16:creationId xmlns:a16="http://schemas.microsoft.com/office/drawing/2014/main" id="{D464B7BC-C6F1-A714-93F2-F1860655AA65}"/>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Behavior Analysis : Voting</a:t>
            </a:r>
          </a:p>
        </p:txBody>
      </p:sp>
      <p:pic>
        <p:nvPicPr>
          <p:cNvPr id="3076" name="Picture 4">
            <a:extLst>
              <a:ext uri="{FF2B5EF4-FFF2-40B4-BE49-F238E27FC236}">
                <a16:creationId xmlns:a16="http://schemas.microsoft.com/office/drawing/2014/main" id="{4E8617B7-BCAA-2334-D2AC-FBB4A010C6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88333" b="68731"/>
          <a:stretch/>
        </p:blipFill>
        <p:spPr bwMode="auto">
          <a:xfrm>
            <a:off x="1193800" y="2185740"/>
            <a:ext cx="2209800" cy="1639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99903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4248150" y="1582340"/>
            <a:ext cx="6299200" cy="3970318"/>
          </a:xfrm>
          <a:prstGeom prst="rect">
            <a:avLst/>
          </a:prstGeom>
          <a:noFill/>
        </p:spPr>
        <p:txBody>
          <a:bodyPr wrap="square" rtlCol="0">
            <a:spAutoFit/>
          </a:bodyPr>
          <a:lstStyle/>
          <a:p>
            <a:pPr algn="l">
              <a:buFont typeface="+mj-lt"/>
              <a:buAutoNum type="arabicPeriod"/>
            </a:pPr>
            <a:endParaRPr lang="en-US" b="0" i="0" dirty="0">
              <a:effectLst/>
              <a:latin typeface="Söhne"/>
            </a:endParaRPr>
          </a:p>
          <a:p>
            <a:pPr algn="l">
              <a:buFont typeface="+mj-lt"/>
              <a:buAutoNum type="arabicPeriod"/>
            </a:pPr>
            <a:r>
              <a:rPr lang="en-US" b="0" i="0" dirty="0">
                <a:effectLst/>
                <a:latin typeface="Söhne"/>
              </a:rPr>
              <a:t>What are the standard locations for mail drop-off in </a:t>
            </a:r>
            <a:r>
              <a:rPr lang="en-US" b="0" i="0" dirty="0" err="1">
                <a:effectLst/>
                <a:latin typeface="Söhne"/>
              </a:rPr>
              <a:t>locationX</a:t>
            </a:r>
            <a:r>
              <a:rPr lang="en-US" b="0" i="0" dirty="0">
                <a:effectLst/>
                <a:latin typeface="Söhne"/>
              </a:rPr>
              <a:t>, including post offices, blue mailboxes, and authorized mail collection sites? Are there any restrictions or guidelines for using these mail drop-off locations, such as hours of operation or size limitations?</a:t>
            </a:r>
          </a:p>
          <a:p>
            <a:pPr algn="l">
              <a:buFont typeface="+mj-lt"/>
              <a:buAutoNum type="arabicPeriod"/>
            </a:pPr>
            <a:r>
              <a:rPr lang="en-US" b="0" i="0" dirty="0">
                <a:effectLst/>
                <a:latin typeface="Söhne"/>
              </a:rPr>
              <a:t>Are there any additional resources or support services available in </a:t>
            </a:r>
            <a:r>
              <a:rPr lang="en-US" b="0" i="0" dirty="0" err="1">
                <a:effectLst/>
                <a:latin typeface="Söhne"/>
              </a:rPr>
              <a:t>locationX</a:t>
            </a:r>
            <a:r>
              <a:rPr lang="en-US" b="0" i="0" dirty="0">
                <a:effectLst/>
                <a:latin typeface="Söhne"/>
              </a:rPr>
              <a:t> to assist individuals in the voter registration process, such as voter registration drives, workshops, or community outreach programs?</a:t>
            </a:r>
          </a:p>
          <a:p>
            <a:pPr algn="l">
              <a:buFont typeface="+mj-lt"/>
              <a:buAutoNum type="arabicPeriod"/>
            </a:pPr>
            <a:r>
              <a:rPr lang="en-US" b="0" i="0" dirty="0">
                <a:effectLst/>
                <a:latin typeface="Söhne"/>
              </a:rPr>
              <a:t>How can individuals in </a:t>
            </a:r>
            <a:r>
              <a:rPr lang="en-US" b="0" i="0" dirty="0" err="1">
                <a:effectLst/>
                <a:latin typeface="Söhne"/>
              </a:rPr>
              <a:t>locationX</a:t>
            </a:r>
            <a:r>
              <a:rPr lang="en-US" b="0" i="0" dirty="0">
                <a:effectLst/>
                <a:latin typeface="Söhne"/>
              </a:rPr>
              <a:t> verify their voter registration status or update their information if needed? What steps should be taken if an individual encounters issues or concerns during voter registration?</a:t>
            </a:r>
          </a:p>
        </p:txBody>
      </p:sp>
      <p:sp>
        <p:nvSpPr>
          <p:cNvPr id="12" name="Title 1">
            <a:extLst>
              <a:ext uri="{FF2B5EF4-FFF2-40B4-BE49-F238E27FC236}">
                <a16:creationId xmlns:a16="http://schemas.microsoft.com/office/drawing/2014/main" id="{D464B7BC-C6F1-A714-93F2-F1860655AA65}"/>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Behavior Analysis : Voting</a:t>
            </a:r>
          </a:p>
        </p:txBody>
      </p:sp>
      <p:pic>
        <p:nvPicPr>
          <p:cNvPr id="3076" name="Picture 4">
            <a:extLst>
              <a:ext uri="{FF2B5EF4-FFF2-40B4-BE49-F238E27FC236}">
                <a16:creationId xmlns:a16="http://schemas.microsoft.com/office/drawing/2014/main" id="{4E8617B7-BCAA-2334-D2AC-FBB4A010C6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88333" b="68731"/>
          <a:stretch/>
        </p:blipFill>
        <p:spPr bwMode="auto">
          <a:xfrm>
            <a:off x="1193800" y="2185740"/>
            <a:ext cx="2209800" cy="1639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87808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4298950" y="1759188"/>
            <a:ext cx="6299200" cy="2062103"/>
          </a:xfrm>
          <a:prstGeom prst="rect">
            <a:avLst/>
          </a:prstGeom>
          <a:noFill/>
        </p:spPr>
        <p:txBody>
          <a:bodyPr wrap="square" rtlCol="0">
            <a:spAutoFit/>
          </a:bodyPr>
          <a:lstStyle/>
          <a:p>
            <a:pPr marL="742950" lvl="1" indent="-285750">
              <a:spcAft>
                <a:spcPts val="600"/>
              </a:spcAft>
              <a:buFont typeface="Arial" panose="020B0604020202020204" pitchFamily="34" charset="0"/>
              <a:buChar char="•"/>
            </a:pPr>
            <a:r>
              <a:rPr lang="en-US" dirty="0"/>
              <a:t>What are the requirements to register to vote online</a:t>
            </a:r>
          </a:p>
          <a:p>
            <a:pPr marL="742950" lvl="1" indent="-285750">
              <a:spcAft>
                <a:spcPts val="600"/>
              </a:spcAft>
              <a:buFont typeface="Arial" panose="020B0604020202020204" pitchFamily="34" charset="0"/>
              <a:buChar char="•"/>
            </a:pPr>
            <a:r>
              <a:rPr lang="en-US" dirty="0"/>
              <a:t>What are the deadlines to register to vote online</a:t>
            </a:r>
          </a:p>
          <a:p>
            <a:pPr marL="742950" lvl="1" indent="-285750">
              <a:spcAft>
                <a:spcPts val="600"/>
              </a:spcAft>
              <a:buFont typeface="Arial" panose="020B0604020202020204" pitchFamily="34" charset="0"/>
              <a:buChar char="•"/>
            </a:pPr>
            <a:r>
              <a:rPr lang="en-US" dirty="0"/>
              <a:t>What is the website?</a:t>
            </a:r>
          </a:p>
          <a:p>
            <a:pPr marL="742950" lvl="1" indent="-285750">
              <a:spcAft>
                <a:spcPts val="600"/>
              </a:spcAft>
              <a:buFont typeface="Arial" panose="020B0604020202020204" pitchFamily="34" charset="0"/>
              <a:buChar char="•"/>
            </a:pPr>
            <a:r>
              <a:rPr lang="en-US" dirty="0"/>
              <a:t>How is the registration form filled out?</a:t>
            </a:r>
          </a:p>
          <a:p>
            <a:pPr marL="742950" lvl="1" indent="-285750">
              <a:spcAft>
                <a:spcPts val="600"/>
              </a:spcAft>
              <a:buFont typeface="Arial" panose="020B0604020202020204" pitchFamily="34" charset="0"/>
              <a:buChar char="•"/>
            </a:pPr>
            <a:r>
              <a:rPr lang="en-US" dirty="0"/>
              <a:t>What requirements exist to fill out a voter registration form?</a:t>
            </a:r>
          </a:p>
        </p:txBody>
      </p:sp>
      <p:sp>
        <p:nvSpPr>
          <p:cNvPr id="12" name="Title 1">
            <a:extLst>
              <a:ext uri="{FF2B5EF4-FFF2-40B4-BE49-F238E27FC236}">
                <a16:creationId xmlns:a16="http://schemas.microsoft.com/office/drawing/2014/main" id="{D464B7BC-C6F1-A714-93F2-F1860655AA65}"/>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Behavior Analysis : Voting</a:t>
            </a:r>
          </a:p>
        </p:txBody>
      </p:sp>
      <p:pic>
        <p:nvPicPr>
          <p:cNvPr id="3076" name="Picture 4">
            <a:extLst>
              <a:ext uri="{FF2B5EF4-FFF2-40B4-BE49-F238E27FC236}">
                <a16:creationId xmlns:a16="http://schemas.microsoft.com/office/drawing/2014/main" id="{4E8617B7-BCAA-2334-D2AC-FBB4A010C6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8" t="34366" r="88522" b="34366"/>
          <a:stretch/>
        </p:blipFill>
        <p:spPr bwMode="auto">
          <a:xfrm>
            <a:off x="1193800" y="2185740"/>
            <a:ext cx="2108200" cy="1639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28329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4298950" y="1759188"/>
            <a:ext cx="6299200" cy="1077218"/>
          </a:xfrm>
          <a:prstGeom prst="rect">
            <a:avLst/>
          </a:prstGeom>
          <a:noFill/>
        </p:spPr>
        <p:txBody>
          <a:bodyPr wrap="square" rtlCol="0">
            <a:spAutoFit/>
          </a:bodyPr>
          <a:lstStyle/>
          <a:p>
            <a:pPr marL="742950" lvl="1" indent="-285750">
              <a:spcAft>
                <a:spcPts val="600"/>
              </a:spcAft>
              <a:buFont typeface="Arial" panose="020B0604020202020204" pitchFamily="34" charset="0"/>
              <a:buChar char="•"/>
            </a:pPr>
            <a:r>
              <a:rPr lang="en-US" dirty="0"/>
              <a:t>What are the requirements to register to vote in person</a:t>
            </a:r>
          </a:p>
          <a:p>
            <a:pPr marL="742950" lvl="1" indent="-285750">
              <a:spcAft>
                <a:spcPts val="600"/>
              </a:spcAft>
              <a:buFont typeface="Arial" panose="020B0604020202020204" pitchFamily="34" charset="0"/>
              <a:buChar char="•"/>
            </a:pPr>
            <a:r>
              <a:rPr lang="en-US" dirty="0"/>
              <a:t>What are the deadlines to register to vote in person</a:t>
            </a:r>
          </a:p>
          <a:p>
            <a:pPr marL="742950" lvl="1" indent="-285750">
              <a:spcAft>
                <a:spcPts val="600"/>
              </a:spcAft>
              <a:buFont typeface="Arial" panose="020B0604020202020204" pitchFamily="34" charset="0"/>
              <a:buChar char="•"/>
            </a:pPr>
            <a:r>
              <a:rPr lang="en-US" dirty="0"/>
              <a:t>What are the standard locations for in-person registration</a:t>
            </a:r>
          </a:p>
        </p:txBody>
      </p:sp>
      <p:sp>
        <p:nvSpPr>
          <p:cNvPr id="12" name="Title 1">
            <a:extLst>
              <a:ext uri="{FF2B5EF4-FFF2-40B4-BE49-F238E27FC236}">
                <a16:creationId xmlns:a16="http://schemas.microsoft.com/office/drawing/2014/main" id="{D464B7BC-C6F1-A714-93F2-F1860655AA65}"/>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Behavior Analysis : Voting</a:t>
            </a:r>
          </a:p>
        </p:txBody>
      </p:sp>
      <p:pic>
        <p:nvPicPr>
          <p:cNvPr id="3076" name="Picture 4">
            <a:extLst>
              <a:ext uri="{FF2B5EF4-FFF2-40B4-BE49-F238E27FC236}">
                <a16:creationId xmlns:a16="http://schemas.microsoft.com/office/drawing/2014/main" id="{4E8617B7-BCAA-2334-D2AC-FBB4A010C6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8" t="67975" r="88387" b="757"/>
          <a:stretch/>
        </p:blipFill>
        <p:spPr bwMode="auto">
          <a:xfrm>
            <a:off x="1244600" y="2185740"/>
            <a:ext cx="2133600" cy="1639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3703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4387850" y="2890391"/>
            <a:ext cx="6299200" cy="1477328"/>
          </a:xfrm>
          <a:prstGeom prst="rect">
            <a:avLst/>
          </a:prstGeom>
          <a:noFill/>
        </p:spPr>
        <p:txBody>
          <a:bodyPr wrap="square" rtlCol="0">
            <a:spAutoFit/>
          </a:bodyPr>
          <a:lstStyle/>
          <a:p>
            <a:pPr marL="742950" lvl="1" indent="-285750">
              <a:spcAft>
                <a:spcPts val="600"/>
              </a:spcAft>
              <a:buFont typeface="Arial" panose="020B0604020202020204" pitchFamily="34" charset="0"/>
              <a:buChar char="•"/>
            </a:pPr>
            <a:r>
              <a:rPr lang="en-US" dirty="0"/>
              <a:t>Registering to vote in the AOR requires registration to be submitted by DATE1 for registration by mail, DATE2 for registration in person or online (Last Name). Forms to register by mail can be printed from the website WEBSITE name (INTEL Report#)</a:t>
            </a:r>
          </a:p>
        </p:txBody>
      </p:sp>
      <p:sp>
        <p:nvSpPr>
          <p:cNvPr id="12" name="Title 1">
            <a:extLst>
              <a:ext uri="{FF2B5EF4-FFF2-40B4-BE49-F238E27FC236}">
                <a16:creationId xmlns:a16="http://schemas.microsoft.com/office/drawing/2014/main" id="{D464B7BC-C6F1-A714-93F2-F1860655AA65}"/>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Behavior Analysis : Voting</a:t>
            </a:r>
          </a:p>
        </p:txBody>
      </p:sp>
      <p:pic>
        <p:nvPicPr>
          <p:cNvPr id="3076" name="Picture 4">
            <a:extLst>
              <a:ext uri="{FF2B5EF4-FFF2-40B4-BE49-F238E27FC236}">
                <a16:creationId xmlns:a16="http://schemas.microsoft.com/office/drawing/2014/main" id="{4E8617B7-BCAA-2334-D2AC-FBB4A010C6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8" t="2728" r="88454" b="757"/>
          <a:stretch/>
        </p:blipFill>
        <p:spPr bwMode="auto">
          <a:xfrm>
            <a:off x="1244600" y="1436693"/>
            <a:ext cx="2120900" cy="50618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14690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891A-DBBD-5B9B-2CEC-F2F4B5C979B6}"/>
              </a:ext>
            </a:extLst>
          </p:cNvPr>
          <p:cNvSpPr>
            <a:spLocks noGrp="1"/>
          </p:cNvSpPr>
          <p:nvPr>
            <p:ph type="title"/>
          </p:nvPr>
        </p:nvSpPr>
        <p:spPr>
          <a:xfrm>
            <a:off x="1828800" y="365125"/>
            <a:ext cx="9525000" cy="1325563"/>
          </a:xfrm>
        </p:spPr>
        <p:txBody>
          <a:bodyPr/>
          <a:lstStyle/>
          <a:p>
            <a:pPr algn="ctr"/>
            <a:r>
              <a:rPr lang="en-US" b="1" dirty="0"/>
              <a:t>Combine Behavior with Audience</a:t>
            </a:r>
          </a:p>
        </p:txBody>
      </p:sp>
      <p:sp>
        <p:nvSpPr>
          <p:cNvPr id="3" name="Content Placeholder 2">
            <a:extLst>
              <a:ext uri="{FF2B5EF4-FFF2-40B4-BE49-F238E27FC236}">
                <a16:creationId xmlns:a16="http://schemas.microsoft.com/office/drawing/2014/main" id="{2FE42DE9-141F-6AD6-1F2F-91B178AA58A5}"/>
              </a:ext>
            </a:extLst>
          </p:cNvPr>
          <p:cNvSpPr>
            <a:spLocks noGrp="1"/>
          </p:cNvSpPr>
          <p:nvPr>
            <p:ph idx="1"/>
          </p:nvPr>
        </p:nvSpPr>
        <p:spPr/>
        <p:txBody>
          <a:bodyPr>
            <a:normAutofit fontScale="70000" lnSpcReduction="20000"/>
          </a:bodyPr>
          <a:lstStyle/>
          <a:p>
            <a:pPr>
              <a:lnSpc>
                <a:spcPct val="200000"/>
              </a:lnSpc>
            </a:pPr>
            <a:r>
              <a:rPr lang="en-US" dirty="0">
                <a:effectLst/>
                <a:latin typeface="Helvetica Neue" panose="02000503000000020004" pitchFamily="2" charset="0"/>
              </a:rPr>
              <a:t>Who needs to perform the action or behavior to have the greatest impact = </a:t>
            </a:r>
            <a:r>
              <a:rPr lang="en-US" u="sng" dirty="0">
                <a:effectLst/>
                <a:latin typeface="Helvetica Neue" panose="02000503000000020004" pitchFamily="2" charset="0"/>
              </a:rPr>
              <a:t>audience</a:t>
            </a:r>
            <a:r>
              <a:rPr lang="en-US" dirty="0">
                <a:effectLst/>
                <a:latin typeface="Helvetica Neue" panose="02000503000000020004" pitchFamily="2" charset="0"/>
              </a:rPr>
              <a:t>.</a:t>
            </a:r>
          </a:p>
          <a:p>
            <a:pPr>
              <a:lnSpc>
                <a:spcPct val="200000"/>
              </a:lnSpc>
            </a:pPr>
            <a:r>
              <a:rPr lang="en-US" dirty="0">
                <a:effectLst/>
                <a:latin typeface="Helvetica Neue" panose="02000503000000020004" pitchFamily="2" charset="0"/>
              </a:rPr>
              <a:t>Where will the audience need to do this action or behavior?</a:t>
            </a:r>
          </a:p>
          <a:p>
            <a:pPr>
              <a:lnSpc>
                <a:spcPct val="200000"/>
              </a:lnSpc>
            </a:pPr>
            <a:r>
              <a:rPr lang="en-US" dirty="0">
                <a:effectLst/>
                <a:latin typeface="Helvetica Neue" panose="02000503000000020004" pitchFamily="2" charset="0"/>
              </a:rPr>
              <a:t>What does the audience need to do differently to achieve the desired outcome?</a:t>
            </a:r>
          </a:p>
          <a:p>
            <a:pPr>
              <a:lnSpc>
                <a:spcPct val="200000"/>
              </a:lnSpc>
            </a:pPr>
            <a:r>
              <a:rPr lang="en-US" dirty="0">
                <a:effectLst/>
                <a:latin typeface="Helvetica Neue" panose="02000503000000020004" pitchFamily="2" charset="0"/>
              </a:rPr>
              <a:t>When will the audience need to do this action or behavior?</a:t>
            </a:r>
          </a:p>
          <a:p>
            <a:pPr>
              <a:lnSpc>
                <a:spcPct val="200000"/>
              </a:lnSpc>
            </a:pPr>
            <a:r>
              <a:rPr lang="en-US" dirty="0">
                <a:effectLst/>
                <a:latin typeface="Helvetica Neue" panose="02000503000000020004" pitchFamily="2" charset="0"/>
              </a:rPr>
              <a:t>How often will the audience do this action or behavior?</a:t>
            </a:r>
          </a:p>
          <a:p>
            <a:pPr>
              <a:lnSpc>
                <a:spcPct val="200000"/>
              </a:lnSpc>
            </a:pPr>
            <a:r>
              <a:rPr lang="en-US" dirty="0">
                <a:effectLst/>
                <a:latin typeface="Helvetica Neue" panose="02000503000000020004" pitchFamily="2" charset="0"/>
              </a:rPr>
              <a:t>With who will the audience do this action or behavior?</a:t>
            </a:r>
            <a:endParaRPr lang="en-US" dirty="0"/>
          </a:p>
        </p:txBody>
      </p:sp>
    </p:spTree>
    <p:extLst>
      <p:ext uri="{BB962C8B-B14F-4D97-AF65-F5344CB8AC3E}">
        <p14:creationId xmlns:p14="http://schemas.microsoft.com/office/powerpoint/2010/main" val="29935761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 name="Google Shape;721;p29"/>
          <p:cNvSpPr/>
          <p:nvPr/>
        </p:nvSpPr>
        <p:spPr>
          <a:xfrm>
            <a:off x="10310171" y="6334884"/>
            <a:ext cx="3136223" cy="4901923"/>
          </a:xfrm>
          <a:custGeom>
            <a:avLst/>
            <a:gdLst/>
            <a:ahLst/>
            <a:cxnLst/>
            <a:rect l="l" t="t" r="r" b="b"/>
            <a:pathLst>
              <a:path w="740" h="1156">
                <a:moveTo>
                  <a:pt x="390" y="1152"/>
                </a:moveTo>
                <a:cubicBezTo>
                  <a:pt x="390" y="1152"/>
                  <a:pt x="390" y="1152"/>
                  <a:pt x="390" y="1152"/>
                </a:cubicBezTo>
                <a:cubicBezTo>
                  <a:pt x="392" y="1156"/>
                  <a:pt x="392" y="1156"/>
                  <a:pt x="392" y="1156"/>
                </a:cubicBezTo>
                <a:cubicBezTo>
                  <a:pt x="390" y="1152"/>
                  <a:pt x="390" y="1152"/>
                  <a:pt x="390" y="1152"/>
                </a:cubicBezTo>
                <a:moveTo>
                  <a:pt x="126" y="216"/>
                </a:moveTo>
                <a:cubicBezTo>
                  <a:pt x="117" y="232"/>
                  <a:pt x="117" y="232"/>
                  <a:pt x="117" y="232"/>
                </a:cubicBezTo>
                <a:cubicBezTo>
                  <a:pt x="117" y="232"/>
                  <a:pt x="117" y="232"/>
                  <a:pt x="117" y="232"/>
                </a:cubicBezTo>
                <a:cubicBezTo>
                  <a:pt x="126" y="216"/>
                  <a:pt x="126" y="216"/>
                  <a:pt x="126" y="216"/>
                </a:cubicBezTo>
                <a:moveTo>
                  <a:pt x="0" y="0"/>
                </a:moveTo>
                <a:cubicBezTo>
                  <a:pt x="0" y="0"/>
                  <a:pt x="0" y="0"/>
                  <a:pt x="0" y="0"/>
                </a:cubicBezTo>
                <a:cubicBezTo>
                  <a:pt x="411" y="20"/>
                  <a:pt x="740" y="361"/>
                  <a:pt x="740" y="778"/>
                </a:cubicBezTo>
                <a:cubicBezTo>
                  <a:pt x="740" y="778"/>
                  <a:pt x="740" y="778"/>
                  <a:pt x="740" y="778"/>
                </a:cubicBezTo>
                <a:cubicBezTo>
                  <a:pt x="740" y="361"/>
                  <a:pt x="411" y="20"/>
                  <a:pt x="0" y="0"/>
                </a:cubicBezTo>
              </a:path>
            </a:pathLst>
          </a:custGeom>
          <a:solidFill>
            <a:srgbClr val="FFFFFF"/>
          </a:solidFill>
          <a:ln w="0">
            <a:noFill/>
          </a:ln>
        </p:spPr>
        <p:style>
          <a:lnRef idx="0">
            <a:scrgbClr r="0" g="0" b="0"/>
          </a:lnRef>
          <a:fillRef idx="0">
            <a:scrgbClr r="0" g="0" b="0"/>
          </a:fillRef>
          <a:effectRef idx="0">
            <a:scrgbClr r="0" g="0" b="0"/>
          </a:effectRef>
          <a:fontRef idx="minor"/>
        </p:style>
      </p:sp>
      <p:sp>
        <p:nvSpPr>
          <p:cNvPr id="546" name="Google Shape;722;p 2"/>
          <p:cNvSpPr/>
          <p:nvPr/>
        </p:nvSpPr>
        <p:spPr>
          <a:xfrm>
            <a:off x="2795329" y="127941"/>
            <a:ext cx="3767499" cy="3298901"/>
          </a:xfrm>
          <a:custGeom>
            <a:avLst/>
            <a:gdLst/>
            <a:ahLst/>
            <a:cxnLst/>
            <a:rect l="l" t="t" r="r" b="b"/>
            <a:pathLst>
              <a:path w="889" h="778">
                <a:moveTo>
                  <a:pt x="889" y="219"/>
                </a:moveTo>
                <a:cubicBezTo>
                  <a:pt x="888" y="221"/>
                  <a:pt x="888" y="221"/>
                  <a:pt x="888" y="221"/>
                </a:cubicBezTo>
                <a:cubicBezTo>
                  <a:pt x="888" y="221"/>
                  <a:pt x="888" y="221"/>
                  <a:pt x="888" y="221"/>
                </a:cubicBezTo>
                <a:cubicBezTo>
                  <a:pt x="889" y="219"/>
                  <a:pt x="889" y="219"/>
                  <a:pt x="889" y="219"/>
                </a:cubicBezTo>
                <a:moveTo>
                  <a:pt x="764" y="0"/>
                </a:moveTo>
                <a:cubicBezTo>
                  <a:pt x="342" y="7"/>
                  <a:pt x="0" y="354"/>
                  <a:pt x="0" y="778"/>
                </a:cubicBezTo>
                <a:cubicBezTo>
                  <a:pt x="0" y="778"/>
                  <a:pt x="0" y="778"/>
                  <a:pt x="0" y="778"/>
                </a:cubicBezTo>
                <a:cubicBezTo>
                  <a:pt x="0" y="354"/>
                  <a:pt x="342" y="7"/>
                  <a:pt x="764" y="0"/>
                </a:cubicBezTo>
                <a:cubicBezTo>
                  <a:pt x="764" y="0"/>
                  <a:pt x="764" y="0"/>
                  <a:pt x="764" y="0"/>
                </a:cubicBezTo>
              </a:path>
            </a:pathLst>
          </a:custGeom>
          <a:solidFill>
            <a:srgbClr val="FFFFFF"/>
          </a:solidFill>
          <a:ln w="0">
            <a:noFill/>
          </a:ln>
        </p:spPr>
        <p:style>
          <a:lnRef idx="0">
            <a:scrgbClr r="0" g="0" b="0"/>
          </a:lnRef>
          <a:fillRef idx="0">
            <a:scrgbClr r="0" g="0" b="0"/>
          </a:fillRef>
          <a:effectRef idx="0">
            <a:scrgbClr r="0" g="0" b="0"/>
          </a:effectRef>
          <a:fontRef idx="minor"/>
        </p:style>
      </p:sp>
      <p:sp>
        <p:nvSpPr>
          <p:cNvPr id="547" name="Google Shape;723;p 2"/>
          <p:cNvSpPr/>
          <p:nvPr/>
        </p:nvSpPr>
        <p:spPr>
          <a:xfrm>
            <a:off x="4504343" y="1891661"/>
            <a:ext cx="3199567" cy="584848"/>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gn="ctr">
              <a:tabLst>
                <a:tab pos="0" algn="l"/>
              </a:tabLst>
            </a:pPr>
            <a:r>
              <a:rPr lang="en-US" sz="3199" b="1" spc="-1" dirty="0">
                <a:solidFill>
                  <a:srgbClr val="12ACC3"/>
                </a:solidFill>
                <a:latin typeface="Arial"/>
                <a:ea typeface="PT Sans"/>
              </a:rPr>
              <a:t>SOF Operational Research</a:t>
            </a:r>
            <a:endParaRPr lang="en-US" sz="3199" spc="-1" dirty="0">
              <a:latin typeface="Arial"/>
            </a:endParaRPr>
          </a:p>
        </p:txBody>
      </p:sp>
      <p:sp>
        <p:nvSpPr>
          <p:cNvPr id="548" name="Google Shape;724;p 2"/>
          <p:cNvSpPr/>
          <p:nvPr/>
        </p:nvSpPr>
        <p:spPr>
          <a:xfrm>
            <a:off x="5262846" y="3291876"/>
            <a:ext cx="1928738" cy="461040"/>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2299" b="1" spc="-1" dirty="0">
                <a:solidFill>
                  <a:srgbClr val="595959"/>
                </a:solidFill>
                <a:latin typeface="Arial"/>
                <a:ea typeface="PT Sans"/>
              </a:rPr>
              <a:t>Framework</a:t>
            </a:r>
            <a:endParaRPr lang="en-US" sz="2299" spc="-1" dirty="0">
              <a:latin typeface="Arial"/>
            </a:endParaRPr>
          </a:p>
        </p:txBody>
      </p:sp>
      <p:sp>
        <p:nvSpPr>
          <p:cNvPr id="549" name="Google Shape;725;p 2"/>
          <p:cNvSpPr/>
          <p:nvPr/>
        </p:nvSpPr>
        <p:spPr>
          <a:xfrm>
            <a:off x="5318632" y="3586279"/>
            <a:ext cx="1554435" cy="553176"/>
          </a:xfrm>
          <a:prstGeom prst="rect">
            <a:avLst/>
          </a:prstGeom>
          <a:noFill/>
          <a:ln w="0">
            <a:noFill/>
          </a:ln>
        </p:spPr>
        <p:style>
          <a:lnRef idx="0">
            <a:scrgbClr r="0" g="0" b="0"/>
          </a:lnRef>
          <a:fillRef idx="0">
            <a:scrgbClr r="0" g="0" b="0"/>
          </a:fillRef>
          <a:effectRef idx="0">
            <a:scrgbClr r="0" g="0" b="0"/>
          </a:effectRef>
          <a:fontRef idx="minor"/>
        </p:style>
      </p:sp>
      <p:sp>
        <p:nvSpPr>
          <p:cNvPr id="550" name="Google Shape;726;p 2"/>
          <p:cNvSpPr/>
          <p:nvPr/>
        </p:nvSpPr>
        <p:spPr>
          <a:xfrm>
            <a:off x="3393853" y="216838"/>
            <a:ext cx="3120387" cy="2275327"/>
          </a:xfrm>
          <a:custGeom>
            <a:avLst/>
            <a:gdLst/>
            <a:ahLst/>
            <a:cxnLst/>
            <a:rect l="l" t="t" r="r" b="b"/>
            <a:pathLst>
              <a:path w="380" h="277">
                <a:moveTo>
                  <a:pt x="0" y="182"/>
                </a:moveTo>
                <a:cubicBezTo>
                  <a:pt x="108" y="181"/>
                  <a:pt x="108" y="181"/>
                  <a:pt x="108" y="181"/>
                </a:cubicBezTo>
                <a:cubicBezTo>
                  <a:pt x="162" y="277"/>
                  <a:pt x="162" y="277"/>
                  <a:pt x="162" y="277"/>
                </a:cubicBezTo>
                <a:cubicBezTo>
                  <a:pt x="199" y="223"/>
                  <a:pt x="259" y="190"/>
                  <a:pt x="324" y="188"/>
                </a:cubicBezTo>
                <a:cubicBezTo>
                  <a:pt x="380" y="93"/>
                  <a:pt x="380" y="93"/>
                  <a:pt x="380" y="93"/>
                </a:cubicBezTo>
                <a:cubicBezTo>
                  <a:pt x="325" y="0"/>
                  <a:pt x="325" y="0"/>
                  <a:pt x="325" y="0"/>
                </a:cubicBezTo>
                <a:cubicBezTo>
                  <a:pt x="193" y="2"/>
                  <a:pt x="71" y="71"/>
                  <a:pt x="0" y="182"/>
                </a:cubicBezTo>
                <a:close/>
              </a:path>
            </a:pathLst>
          </a:custGeom>
          <a:solidFill>
            <a:srgbClr val="64D0DA"/>
          </a:solidFill>
          <a:ln w="76200">
            <a:noFill/>
          </a:ln>
        </p:spPr>
        <p:style>
          <a:lnRef idx="0">
            <a:scrgbClr r="0" g="0" b="0"/>
          </a:lnRef>
          <a:fillRef idx="0">
            <a:scrgbClr r="0" g="0" b="0"/>
          </a:fillRef>
          <a:effectRef idx="0">
            <a:scrgbClr r="0" g="0" b="0"/>
          </a:effectRef>
          <a:fontRef idx="minor"/>
        </p:style>
      </p:sp>
      <p:sp>
        <p:nvSpPr>
          <p:cNvPr id="551" name="Google Shape;727;p 2"/>
          <p:cNvSpPr/>
          <p:nvPr/>
        </p:nvSpPr>
        <p:spPr>
          <a:xfrm>
            <a:off x="6219476" y="216837"/>
            <a:ext cx="2634874" cy="2340110"/>
          </a:xfrm>
          <a:custGeom>
            <a:avLst/>
            <a:gdLst/>
            <a:ahLst/>
            <a:cxnLst/>
            <a:rect l="l" t="t" r="r" b="b"/>
            <a:pathLst>
              <a:path w="321" h="285">
                <a:moveTo>
                  <a:pt x="1" y="0"/>
                </a:moveTo>
                <a:cubicBezTo>
                  <a:pt x="56" y="93"/>
                  <a:pt x="56" y="93"/>
                  <a:pt x="56" y="93"/>
                </a:cubicBezTo>
                <a:cubicBezTo>
                  <a:pt x="0" y="188"/>
                  <a:pt x="0" y="188"/>
                  <a:pt x="0" y="188"/>
                </a:cubicBezTo>
                <a:cubicBezTo>
                  <a:pt x="65" y="193"/>
                  <a:pt x="124" y="229"/>
                  <a:pt x="158" y="284"/>
                </a:cubicBezTo>
                <a:cubicBezTo>
                  <a:pt x="268" y="285"/>
                  <a:pt x="268" y="285"/>
                  <a:pt x="268" y="285"/>
                </a:cubicBezTo>
                <a:cubicBezTo>
                  <a:pt x="321" y="191"/>
                  <a:pt x="321" y="191"/>
                  <a:pt x="321" y="191"/>
                </a:cubicBezTo>
                <a:cubicBezTo>
                  <a:pt x="254" y="77"/>
                  <a:pt x="133" y="6"/>
                  <a:pt x="1" y="0"/>
                </a:cubicBezTo>
                <a:close/>
              </a:path>
            </a:pathLst>
          </a:custGeom>
          <a:solidFill>
            <a:srgbClr val="FFCA5C"/>
          </a:solidFill>
          <a:ln w="76200">
            <a:solidFill>
              <a:schemeClr val="tx1"/>
            </a:solidFill>
          </a:ln>
        </p:spPr>
        <p:style>
          <a:lnRef idx="0">
            <a:scrgbClr r="0" g="0" b="0"/>
          </a:lnRef>
          <a:fillRef idx="0">
            <a:scrgbClr r="0" g="0" b="0"/>
          </a:fillRef>
          <a:effectRef idx="0">
            <a:scrgbClr r="0" g="0" b="0"/>
          </a:effectRef>
          <a:fontRef idx="minor"/>
        </p:style>
      </p:sp>
      <p:sp>
        <p:nvSpPr>
          <p:cNvPr id="552" name="Google Shape;728;p 2"/>
          <p:cNvSpPr/>
          <p:nvPr/>
        </p:nvSpPr>
        <p:spPr>
          <a:xfrm>
            <a:off x="5692574" y="4349641"/>
            <a:ext cx="3120387" cy="2275327"/>
          </a:xfrm>
          <a:custGeom>
            <a:avLst/>
            <a:gdLst/>
            <a:ahLst/>
            <a:cxnLst/>
            <a:rect l="l" t="t" r="r" b="b"/>
            <a:pathLst>
              <a:path w="380" h="277">
                <a:moveTo>
                  <a:pt x="218" y="0"/>
                </a:moveTo>
                <a:cubicBezTo>
                  <a:pt x="181" y="54"/>
                  <a:pt x="121" y="87"/>
                  <a:pt x="56" y="89"/>
                </a:cubicBezTo>
                <a:cubicBezTo>
                  <a:pt x="0" y="184"/>
                  <a:pt x="0" y="184"/>
                  <a:pt x="0" y="184"/>
                </a:cubicBezTo>
                <a:cubicBezTo>
                  <a:pt x="55" y="277"/>
                  <a:pt x="55" y="277"/>
                  <a:pt x="55" y="277"/>
                </a:cubicBezTo>
                <a:cubicBezTo>
                  <a:pt x="187" y="275"/>
                  <a:pt x="309" y="206"/>
                  <a:pt x="380" y="95"/>
                </a:cubicBezTo>
                <a:cubicBezTo>
                  <a:pt x="272" y="96"/>
                  <a:pt x="272" y="96"/>
                  <a:pt x="272" y="96"/>
                </a:cubicBezTo>
                <a:lnTo>
                  <a:pt x="218" y="0"/>
                </a:lnTo>
                <a:close/>
              </a:path>
            </a:pathLst>
          </a:custGeom>
          <a:solidFill>
            <a:srgbClr val="E34856"/>
          </a:solidFill>
          <a:ln w="76200">
            <a:solidFill>
              <a:schemeClr val="tx1"/>
            </a:solidFill>
          </a:ln>
        </p:spPr>
        <p:style>
          <a:lnRef idx="0">
            <a:scrgbClr r="0" g="0" b="0"/>
          </a:lnRef>
          <a:fillRef idx="0">
            <a:scrgbClr r="0" g="0" b="0"/>
          </a:fillRef>
          <a:effectRef idx="0">
            <a:scrgbClr r="0" g="0" b="0"/>
          </a:effectRef>
          <a:fontRef idx="minor"/>
        </p:style>
      </p:sp>
      <p:sp>
        <p:nvSpPr>
          <p:cNvPr id="553" name="Google Shape;729;p 2"/>
          <p:cNvSpPr/>
          <p:nvPr/>
        </p:nvSpPr>
        <p:spPr>
          <a:xfrm>
            <a:off x="7566606" y="1926031"/>
            <a:ext cx="1739787" cy="3063882"/>
          </a:xfrm>
          <a:custGeom>
            <a:avLst/>
            <a:gdLst/>
            <a:ahLst/>
            <a:cxnLst/>
            <a:rect l="l" t="t" r="r" b="b"/>
            <a:pathLst>
              <a:path w="212" h="373">
                <a:moveTo>
                  <a:pt x="162" y="373"/>
                </a:moveTo>
                <a:cubicBezTo>
                  <a:pt x="195" y="315"/>
                  <a:pt x="212" y="249"/>
                  <a:pt x="212" y="182"/>
                </a:cubicBezTo>
                <a:cubicBezTo>
                  <a:pt x="212" y="119"/>
                  <a:pt x="196" y="56"/>
                  <a:pt x="167" y="0"/>
                </a:cubicBezTo>
                <a:cubicBezTo>
                  <a:pt x="114" y="94"/>
                  <a:pt x="114" y="94"/>
                  <a:pt x="114" y="94"/>
                </a:cubicBezTo>
                <a:cubicBezTo>
                  <a:pt x="4" y="93"/>
                  <a:pt x="4" y="93"/>
                  <a:pt x="4" y="93"/>
                </a:cubicBezTo>
                <a:cubicBezTo>
                  <a:pt x="17" y="121"/>
                  <a:pt x="24" y="151"/>
                  <a:pt x="24" y="182"/>
                </a:cubicBezTo>
                <a:cubicBezTo>
                  <a:pt x="24" y="216"/>
                  <a:pt x="16" y="249"/>
                  <a:pt x="0" y="278"/>
                </a:cubicBezTo>
                <a:cubicBezTo>
                  <a:pt x="54" y="373"/>
                  <a:pt x="54" y="373"/>
                  <a:pt x="54" y="373"/>
                </a:cubicBezTo>
                <a:lnTo>
                  <a:pt x="162" y="373"/>
                </a:lnTo>
                <a:close/>
              </a:path>
            </a:pathLst>
          </a:custGeom>
          <a:solidFill>
            <a:srgbClr val="FD912C"/>
          </a:solidFill>
          <a:ln w="76200">
            <a:solidFill>
              <a:schemeClr val="tx1"/>
            </a:solidFill>
          </a:ln>
        </p:spPr>
        <p:style>
          <a:lnRef idx="0">
            <a:scrgbClr r="0" g="0" b="0"/>
          </a:lnRef>
          <a:fillRef idx="0">
            <a:scrgbClr r="0" g="0" b="0"/>
          </a:fillRef>
          <a:effectRef idx="0">
            <a:scrgbClr r="0" g="0" b="0"/>
          </a:effectRef>
          <a:fontRef idx="minor"/>
        </p:style>
      </p:sp>
      <p:sp>
        <p:nvSpPr>
          <p:cNvPr id="554" name="Google Shape;730;p 2"/>
          <p:cNvSpPr/>
          <p:nvPr/>
        </p:nvSpPr>
        <p:spPr>
          <a:xfrm>
            <a:off x="2900061" y="1851531"/>
            <a:ext cx="1741586" cy="3063882"/>
          </a:xfrm>
          <a:custGeom>
            <a:avLst/>
            <a:gdLst/>
            <a:ahLst/>
            <a:cxnLst/>
            <a:rect l="l" t="t" r="r" b="b"/>
            <a:pathLst>
              <a:path w="212" h="373">
                <a:moveTo>
                  <a:pt x="50" y="0"/>
                </a:moveTo>
                <a:cubicBezTo>
                  <a:pt x="17" y="58"/>
                  <a:pt x="0" y="124"/>
                  <a:pt x="0" y="191"/>
                </a:cubicBezTo>
                <a:cubicBezTo>
                  <a:pt x="0" y="254"/>
                  <a:pt x="16" y="317"/>
                  <a:pt x="45" y="373"/>
                </a:cubicBezTo>
                <a:cubicBezTo>
                  <a:pt x="98" y="279"/>
                  <a:pt x="98" y="279"/>
                  <a:pt x="98" y="279"/>
                </a:cubicBezTo>
                <a:cubicBezTo>
                  <a:pt x="208" y="280"/>
                  <a:pt x="208" y="280"/>
                  <a:pt x="208" y="280"/>
                </a:cubicBezTo>
                <a:cubicBezTo>
                  <a:pt x="195" y="252"/>
                  <a:pt x="188" y="222"/>
                  <a:pt x="188" y="191"/>
                </a:cubicBezTo>
                <a:cubicBezTo>
                  <a:pt x="188" y="157"/>
                  <a:pt x="196" y="124"/>
                  <a:pt x="212" y="95"/>
                </a:cubicBezTo>
                <a:cubicBezTo>
                  <a:pt x="158" y="0"/>
                  <a:pt x="158" y="0"/>
                  <a:pt x="158" y="0"/>
                </a:cubicBezTo>
                <a:lnTo>
                  <a:pt x="50" y="0"/>
                </a:lnTo>
                <a:close/>
              </a:path>
            </a:pathLst>
          </a:custGeom>
          <a:solidFill>
            <a:srgbClr val="34B2E4"/>
          </a:solidFill>
          <a:ln w="76200">
            <a:solidFill>
              <a:schemeClr val="tx1"/>
            </a:solidFill>
          </a:ln>
        </p:spPr>
        <p:style>
          <a:lnRef idx="0">
            <a:scrgbClr r="0" g="0" b="0"/>
          </a:lnRef>
          <a:fillRef idx="0">
            <a:scrgbClr r="0" g="0" b="0"/>
          </a:fillRef>
          <a:effectRef idx="0">
            <a:scrgbClr r="0" g="0" b="0"/>
          </a:effectRef>
          <a:fontRef idx="minor"/>
        </p:style>
      </p:sp>
      <p:sp>
        <p:nvSpPr>
          <p:cNvPr id="555" name="Google Shape;731;p 2"/>
          <p:cNvSpPr/>
          <p:nvPr/>
        </p:nvSpPr>
        <p:spPr>
          <a:xfrm>
            <a:off x="3352464" y="4284497"/>
            <a:ext cx="2636313" cy="2340110"/>
          </a:xfrm>
          <a:custGeom>
            <a:avLst/>
            <a:gdLst/>
            <a:ahLst/>
            <a:cxnLst/>
            <a:rect l="l" t="t" r="r" b="b"/>
            <a:pathLst>
              <a:path w="321" h="285">
                <a:moveTo>
                  <a:pt x="320" y="285"/>
                </a:moveTo>
                <a:cubicBezTo>
                  <a:pt x="265" y="192"/>
                  <a:pt x="265" y="192"/>
                  <a:pt x="265" y="192"/>
                </a:cubicBezTo>
                <a:cubicBezTo>
                  <a:pt x="321" y="97"/>
                  <a:pt x="321" y="97"/>
                  <a:pt x="321" y="97"/>
                </a:cubicBezTo>
                <a:cubicBezTo>
                  <a:pt x="256" y="92"/>
                  <a:pt x="197" y="56"/>
                  <a:pt x="163" y="1"/>
                </a:cubicBezTo>
                <a:cubicBezTo>
                  <a:pt x="53" y="0"/>
                  <a:pt x="53" y="0"/>
                  <a:pt x="53" y="0"/>
                </a:cubicBezTo>
                <a:cubicBezTo>
                  <a:pt x="0" y="94"/>
                  <a:pt x="0" y="94"/>
                  <a:pt x="0" y="94"/>
                </a:cubicBezTo>
                <a:cubicBezTo>
                  <a:pt x="67" y="208"/>
                  <a:pt x="188" y="279"/>
                  <a:pt x="320" y="285"/>
                </a:cubicBezTo>
                <a:close/>
              </a:path>
            </a:pathLst>
          </a:custGeom>
          <a:solidFill>
            <a:srgbClr val="065381"/>
          </a:solidFill>
          <a:ln w="76200">
            <a:solidFill>
              <a:schemeClr val="tx1"/>
            </a:solidFill>
          </a:ln>
        </p:spPr>
        <p:style>
          <a:lnRef idx="0">
            <a:scrgbClr r="0" g="0" b="0"/>
          </a:lnRef>
          <a:fillRef idx="0">
            <a:scrgbClr r="0" g="0" b="0"/>
          </a:fillRef>
          <a:effectRef idx="0">
            <a:scrgbClr r="0" g="0" b="0"/>
          </a:effectRef>
          <a:fontRef idx="minor"/>
        </p:style>
      </p:sp>
      <p:sp>
        <p:nvSpPr>
          <p:cNvPr id="556" name="Google Shape;732;p 2"/>
          <p:cNvSpPr/>
          <p:nvPr/>
        </p:nvSpPr>
        <p:spPr>
          <a:xfrm>
            <a:off x="5808463" y="808883"/>
            <a:ext cx="393018" cy="475436"/>
          </a:xfrm>
          <a:custGeom>
            <a:avLst/>
            <a:gdLst/>
            <a:ahLst/>
            <a:cxnLst/>
            <a:rect l="l" t="t" r="r" b="b"/>
            <a:pathLst>
              <a:path w="48" h="58">
                <a:moveTo>
                  <a:pt x="32" y="56"/>
                </a:moveTo>
                <a:cubicBezTo>
                  <a:pt x="32" y="57"/>
                  <a:pt x="31" y="58"/>
                  <a:pt x="30" y="58"/>
                </a:cubicBezTo>
                <a:cubicBezTo>
                  <a:pt x="18" y="58"/>
                  <a:pt x="18" y="58"/>
                  <a:pt x="18" y="58"/>
                </a:cubicBezTo>
                <a:cubicBezTo>
                  <a:pt x="17" y="58"/>
                  <a:pt x="16" y="57"/>
                  <a:pt x="16" y="56"/>
                </a:cubicBezTo>
                <a:cubicBezTo>
                  <a:pt x="16" y="56"/>
                  <a:pt x="16" y="56"/>
                  <a:pt x="16" y="56"/>
                </a:cubicBezTo>
                <a:cubicBezTo>
                  <a:pt x="16" y="55"/>
                  <a:pt x="17" y="54"/>
                  <a:pt x="18" y="54"/>
                </a:cubicBezTo>
                <a:cubicBezTo>
                  <a:pt x="30" y="54"/>
                  <a:pt x="30" y="54"/>
                  <a:pt x="30" y="54"/>
                </a:cubicBezTo>
                <a:cubicBezTo>
                  <a:pt x="31" y="54"/>
                  <a:pt x="32" y="55"/>
                  <a:pt x="32" y="56"/>
                </a:cubicBezTo>
                <a:close/>
                <a:moveTo>
                  <a:pt x="32" y="51"/>
                </a:moveTo>
                <a:cubicBezTo>
                  <a:pt x="32" y="50"/>
                  <a:pt x="31" y="49"/>
                  <a:pt x="30" y="49"/>
                </a:cubicBezTo>
                <a:cubicBezTo>
                  <a:pt x="18" y="49"/>
                  <a:pt x="18" y="49"/>
                  <a:pt x="18" y="49"/>
                </a:cubicBezTo>
                <a:cubicBezTo>
                  <a:pt x="17" y="49"/>
                  <a:pt x="16" y="50"/>
                  <a:pt x="16" y="51"/>
                </a:cubicBezTo>
                <a:cubicBezTo>
                  <a:pt x="16" y="51"/>
                  <a:pt x="16" y="51"/>
                  <a:pt x="16" y="51"/>
                </a:cubicBezTo>
                <a:cubicBezTo>
                  <a:pt x="16" y="52"/>
                  <a:pt x="17" y="53"/>
                  <a:pt x="18" y="53"/>
                </a:cubicBezTo>
                <a:cubicBezTo>
                  <a:pt x="30" y="53"/>
                  <a:pt x="30" y="53"/>
                  <a:pt x="30" y="53"/>
                </a:cubicBezTo>
                <a:cubicBezTo>
                  <a:pt x="31" y="53"/>
                  <a:pt x="32" y="52"/>
                  <a:pt x="32" y="51"/>
                </a:cubicBezTo>
                <a:close/>
                <a:moveTo>
                  <a:pt x="26" y="29"/>
                </a:moveTo>
                <a:cubicBezTo>
                  <a:pt x="23" y="29"/>
                  <a:pt x="23" y="29"/>
                  <a:pt x="23" y="29"/>
                </a:cubicBezTo>
                <a:cubicBezTo>
                  <a:pt x="22" y="29"/>
                  <a:pt x="22" y="29"/>
                  <a:pt x="22" y="29"/>
                </a:cubicBezTo>
                <a:cubicBezTo>
                  <a:pt x="22" y="48"/>
                  <a:pt x="22" y="48"/>
                  <a:pt x="22" y="48"/>
                </a:cubicBezTo>
                <a:cubicBezTo>
                  <a:pt x="23" y="48"/>
                  <a:pt x="23" y="48"/>
                  <a:pt x="24" y="48"/>
                </a:cubicBezTo>
                <a:cubicBezTo>
                  <a:pt x="24" y="48"/>
                  <a:pt x="24" y="48"/>
                  <a:pt x="24" y="48"/>
                </a:cubicBezTo>
                <a:cubicBezTo>
                  <a:pt x="24" y="48"/>
                  <a:pt x="24" y="48"/>
                  <a:pt x="24" y="48"/>
                </a:cubicBezTo>
                <a:cubicBezTo>
                  <a:pt x="24" y="48"/>
                  <a:pt x="24" y="48"/>
                  <a:pt x="24" y="48"/>
                </a:cubicBezTo>
                <a:cubicBezTo>
                  <a:pt x="24" y="48"/>
                  <a:pt x="24" y="48"/>
                  <a:pt x="24" y="48"/>
                </a:cubicBezTo>
                <a:cubicBezTo>
                  <a:pt x="25" y="48"/>
                  <a:pt x="25" y="48"/>
                  <a:pt x="26" y="48"/>
                </a:cubicBezTo>
                <a:lnTo>
                  <a:pt x="26" y="29"/>
                </a:lnTo>
                <a:close/>
                <a:moveTo>
                  <a:pt x="17" y="21"/>
                </a:moveTo>
                <a:cubicBezTo>
                  <a:pt x="16" y="21"/>
                  <a:pt x="14" y="22"/>
                  <a:pt x="14" y="24"/>
                </a:cubicBezTo>
                <a:cubicBezTo>
                  <a:pt x="14" y="26"/>
                  <a:pt x="16" y="27"/>
                  <a:pt x="17" y="27"/>
                </a:cubicBezTo>
                <a:cubicBezTo>
                  <a:pt x="20" y="27"/>
                  <a:pt x="20" y="27"/>
                  <a:pt x="20" y="27"/>
                </a:cubicBezTo>
                <a:cubicBezTo>
                  <a:pt x="20" y="24"/>
                  <a:pt x="20" y="24"/>
                  <a:pt x="20" y="24"/>
                </a:cubicBezTo>
                <a:cubicBezTo>
                  <a:pt x="20" y="22"/>
                  <a:pt x="19" y="21"/>
                  <a:pt x="17" y="21"/>
                </a:cubicBezTo>
                <a:close/>
                <a:moveTo>
                  <a:pt x="34" y="24"/>
                </a:moveTo>
                <a:cubicBezTo>
                  <a:pt x="34" y="22"/>
                  <a:pt x="32" y="21"/>
                  <a:pt x="31" y="21"/>
                </a:cubicBezTo>
                <a:cubicBezTo>
                  <a:pt x="29" y="21"/>
                  <a:pt x="28" y="22"/>
                  <a:pt x="28" y="24"/>
                </a:cubicBezTo>
                <a:cubicBezTo>
                  <a:pt x="28" y="27"/>
                  <a:pt x="28" y="27"/>
                  <a:pt x="28" y="27"/>
                </a:cubicBezTo>
                <a:cubicBezTo>
                  <a:pt x="31" y="27"/>
                  <a:pt x="31" y="27"/>
                  <a:pt x="31" y="27"/>
                </a:cubicBezTo>
                <a:cubicBezTo>
                  <a:pt x="32" y="27"/>
                  <a:pt x="34" y="26"/>
                  <a:pt x="34" y="24"/>
                </a:cubicBezTo>
                <a:close/>
                <a:moveTo>
                  <a:pt x="40" y="19"/>
                </a:moveTo>
                <a:cubicBezTo>
                  <a:pt x="39" y="14"/>
                  <a:pt x="33" y="8"/>
                  <a:pt x="24" y="8"/>
                </a:cubicBezTo>
                <a:cubicBezTo>
                  <a:pt x="16" y="8"/>
                  <a:pt x="9" y="14"/>
                  <a:pt x="8" y="19"/>
                </a:cubicBezTo>
                <a:cubicBezTo>
                  <a:pt x="7" y="23"/>
                  <a:pt x="8" y="26"/>
                  <a:pt x="10" y="30"/>
                </a:cubicBezTo>
                <a:cubicBezTo>
                  <a:pt x="12" y="33"/>
                  <a:pt x="13" y="36"/>
                  <a:pt x="15" y="39"/>
                </a:cubicBezTo>
                <a:cubicBezTo>
                  <a:pt x="16" y="41"/>
                  <a:pt x="16" y="44"/>
                  <a:pt x="16" y="46"/>
                </a:cubicBezTo>
                <a:cubicBezTo>
                  <a:pt x="17" y="47"/>
                  <a:pt x="17" y="48"/>
                  <a:pt x="19" y="48"/>
                </a:cubicBezTo>
                <a:cubicBezTo>
                  <a:pt x="19" y="48"/>
                  <a:pt x="20" y="48"/>
                  <a:pt x="20" y="48"/>
                </a:cubicBezTo>
                <a:cubicBezTo>
                  <a:pt x="20" y="29"/>
                  <a:pt x="20" y="29"/>
                  <a:pt x="20" y="29"/>
                </a:cubicBezTo>
                <a:cubicBezTo>
                  <a:pt x="17" y="29"/>
                  <a:pt x="17" y="29"/>
                  <a:pt x="17" y="29"/>
                </a:cubicBezTo>
                <a:cubicBezTo>
                  <a:pt x="16" y="29"/>
                  <a:pt x="15" y="28"/>
                  <a:pt x="14" y="27"/>
                </a:cubicBezTo>
                <a:cubicBezTo>
                  <a:pt x="13" y="27"/>
                  <a:pt x="13" y="25"/>
                  <a:pt x="13" y="24"/>
                </a:cubicBezTo>
                <a:cubicBezTo>
                  <a:pt x="13" y="23"/>
                  <a:pt x="13" y="22"/>
                  <a:pt x="14" y="21"/>
                </a:cubicBezTo>
                <a:cubicBezTo>
                  <a:pt x="15" y="20"/>
                  <a:pt x="16" y="19"/>
                  <a:pt x="17" y="19"/>
                </a:cubicBezTo>
                <a:cubicBezTo>
                  <a:pt x="20" y="19"/>
                  <a:pt x="22" y="21"/>
                  <a:pt x="22" y="24"/>
                </a:cubicBezTo>
                <a:cubicBezTo>
                  <a:pt x="22" y="24"/>
                  <a:pt x="22" y="24"/>
                  <a:pt x="22" y="24"/>
                </a:cubicBezTo>
                <a:cubicBezTo>
                  <a:pt x="22" y="27"/>
                  <a:pt x="22" y="27"/>
                  <a:pt x="22" y="27"/>
                </a:cubicBezTo>
                <a:cubicBezTo>
                  <a:pt x="23" y="27"/>
                  <a:pt x="23" y="27"/>
                  <a:pt x="23" y="27"/>
                </a:cubicBezTo>
                <a:cubicBezTo>
                  <a:pt x="26" y="27"/>
                  <a:pt x="26" y="27"/>
                  <a:pt x="26" y="27"/>
                </a:cubicBezTo>
                <a:cubicBezTo>
                  <a:pt x="26" y="24"/>
                  <a:pt x="26" y="24"/>
                  <a:pt x="26" y="24"/>
                </a:cubicBezTo>
                <a:cubicBezTo>
                  <a:pt x="26" y="24"/>
                  <a:pt x="26" y="24"/>
                  <a:pt x="26" y="24"/>
                </a:cubicBezTo>
                <a:cubicBezTo>
                  <a:pt x="26" y="23"/>
                  <a:pt x="27" y="22"/>
                  <a:pt x="27" y="21"/>
                </a:cubicBezTo>
                <a:cubicBezTo>
                  <a:pt x="28" y="20"/>
                  <a:pt x="30" y="19"/>
                  <a:pt x="31" y="19"/>
                </a:cubicBezTo>
                <a:cubicBezTo>
                  <a:pt x="32" y="19"/>
                  <a:pt x="33" y="20"/>
                  <a:pt x="34" y="21"/>
                </a:cubicBezTo>
                <a:cubicBezTo>
                  <a:pt x="35" y="22"/>
                  <a:pt x="36" y="23"/>
                  <a:pt x="36" y="24"/>
                </a:cubicBezTo>
                <a:cubicBezTo>
                  <a:pt x="36" y="25"/>
                  <a:pt x="35" y="27"/>
                  <a:pt x="34" y="27"/>
                </a:cubicBezTo>
                <a:cubicBezTo>
                  <a:pt x="33" y="28"/>
                  <a:pt x="32" y="29"/>
                  <a:pt x="31" y="29"/>
                </a:cubicBezTo>
                <a:cubicBezTo>
                  <a:pt x="28" y="29"/>
                  <a:pt x="28" y="29"/>
                  <a:pt x="28" y="29"/>
                </a:cubicBezTo>
                <a:cubicBezTo>
                  <a:pt x="28" y="48"/>
                  <a:pt x="28" y="48"/>
                  <a:pt x="28" y="48"/>
                </a:cubicBezTo>
                <a:cubicBezTo>
                  <a:pt x="28" y="48"/>
                  <a:pt x="29" y="48"/>
                  <a:pt x="29" y="48"/>
                </a:cubicBezTo>
                <a:cubicBezTo>
                  <a:pt x="31" y="48"/>
                  <a:pt x="32" y="47"/>
                  <a:pt x="32" y="46"/>
                </a:cubicBezTo>
                <a:cubicBezTo>
                  <a:pt x="32" y="44"/>
                  <a:pt x="33" y="41"/>
                  <a:pt x="33" y="39"/>
                </a:cubicBezTo>
                <a:cubicBezTo>
                  <a:pt x="35" y="36"/>
                  <a:pt x="37" y="33"/>
                  <a:pt x="38" y="30"/>
                </a:cubicBezTo>
                <a:cubicBezTo>
                  <a:pt x="40" y="26"/>
                  <a:pt x="41" y="23"/>
                  <a:pt x="40" y="19"/>
                </a:cubicBezTo>
                <a:close/>
                <a:moveTo>
                  <a:pt x="26" y="2"/>
                </a:moveTo>
                <a:cubicBezTo>
                  <a:pt x="26" y="1"/>
                  <a:pt x="25" y="0"/>
                  <a:pt x="24" y="0"/>
                </a:cubicBezTo>
                <a:cubicBezTo>
                  <a:pt x="24" y="0"/>
                  <a:pt x="24" y="0"/>
                  <a:pt x="24" y="0"/>
                </a:cubicBezTo>
                <a:cubicBezTo>
                  <a:pt x="23" y="0"/>
                  <a:pt x="22" y="1"/>
                  <a:pt x="22" y="2"/>
                </a:cubicBezTo>
                <a:cubicBezTo>
                  <a:pt x="22" y="5"/>
                  <a:pt x="22" y="5"/>
                  <a:pt x="22" y="5"/>
                </a:cubicBezTo>
                <a:cubicBezTo>
                  <a:pt x="22" y="6"/>
                  <a:pt x="23" y="7"/>
                  <a:pt x="24" y="7"/>
                </a:cubicBezTo>
                <a:cubicBezTo>
                  <a:pt x="24" y="7"/>
                  <a:pt x="24" y="7"/>
                  <a:pt x="24" y="7"/>
                </a:cubicBezTo>
                <a:cubicBezTo>
                  <a:pt x="25" y="7"/>
                  <a:pt x="26" y="6"/>
                  <a:pt x="26" y="5"/>
                </a:cubicBezTo>
                <a:lnTo>
                  <a:pt x="26" y="2"/>
                </a:lnTo>
                <a:close/>
                <a:moveTo>
                  <a:pt x="36" y="5"/>
                </a:moveTo>
                <a:cubicBezTo>
                  <a:pt x="36" y="4"/>
                  <a:pt x="36" y="3"/>
                  <a:pt x="35" y="3"/>
                </a:cubicBezTo>
                <a:cubicBezTo>
                  <a:pt x="35" y="3"/>
                  <a:pt x="35" y="3"/>
                  <a:pt x="35" y="3"/>
                </a:cubicBezTo>
                <a:cubicBezTo>
                  <a:pt x="34" y="2"/>
                  <a:pt x="33" y="2"/>
                  <a:pt x="33" y="3"/>
                </a:cubicBezTo>
                <a:cubicBezTo>
                  <a:pt x="31" y="6"/>
                  <a:pt x="31" y="6"/>
                  <a:pt x="31" y="6"/>
                </a:cubicBezTo>
                <a:cubicBezTo>
                  <a:pt x="31" y="7"/>
                  <a:pt x="31" y="8"/>
                  <a:pt x="32" y="9"/>
                </a:cubicBezTo>
                <a:cubicBezTo>
                  <a:pt x="32" y="9"/>
                  <a:pt x="32" y="9"/>
                  <a:pt x="32" y="9"/>
                </a:cubicBezTo>
                <a:cubicBezTo>
                  <a:pt x="33" y="9"/>
                  <a:pt x="34" y="9"/>
                  <a:pt x="34" y="8"/>
                </a:cubicBezTo>
                <a:lnTo>
                  <a:pt x="36" y="5"/>
                </a:lnTo>
                <a:close/>
                <a:moveTo>
                  <a:pt x="43" y="11"/>
                </a:moveTo>
                <a:cubicBezTo>
                  <a:pt x="44" y="10"/>
                  <a:pt x="44" y="9"/>
                  <a:pt x="43" y="8"/>
                </a:cubicBezTo>
                <a:cubicBezTo>
                  <a:pt x="43" y="8"/>
                  <a:pt x="43" y="8"/>
                  <a:pt x="43" y="8"/>
                </a:cubicBezTo>
                <a:cubicBezTo>
                  <a:pt x="42" y="7"/>
                  <a:pt x="41" y="7"/>
                  <a:pt x="40" y="8"/>
                </a:cubicBezTo>
                <a:cubicBezTo>
                  <a:pt x="38" y="10"/>
                  <a:pt x="38" y="10"/>
                  <a:pt x="38" y="10"/>
                </a:cubicBezTo>
                <a:cubicBezTo>
                  <a:pt x="37" y="11"/>
                  <a:pt x="37" y="12"/>
                  <a:pt x="38" y="13"/>
                </a:cubicBezTo>
                <a:cubicBezTo>
                  <a:pt x="38" y="13"/>
                  <a:pt x="38" y="13"/>
                  <a:pt x="38" y="13"/>
                </a:cubicBezTo>
                <a:cubicBezTo>
                  <a:pt x="39" y="13"/>
                  <a:pt x="40" y="13"/>
                  <a:pt x="40" y="13"/>
                </a:cubicBezTo>
                <a:lnTo>
                  <a:pt x="43" y="11"/>
                </a:lnTo>
                <a:close/>
                <a:moveTo>
                  <a:pt x="47" y="19"/>
                </a:moveTo>
                <a:cubicBezTo>
                  <a:pt x="48" y="19"/>
                  <a:pt x="48" y="18"/>
                  <a:pt x="48" y="17"/>
                </a:cubicBezTo>
                <a:cubicBezTo>
                  <a:pt x="48" y="17"/>
                  <a:pt x="48" y="17"/>
                  <a:pt x="48" y="17"/>
                </a:cubicBezTo>
                <a:cubicBezTo>
                  <a:pt x="48" y="16"/>
                  <a:pt x="47" y="16"/>
                  <a:pt x="46" y="16"/>
                </a:cubicBezTo>
                <a:cubicBezTo>
                  <a:pt x="43" y="16"/>
                  <a:pt x="43" y="16"/>
                  <a:pt x="43" y="16"/>
                </a:cubicBezTo>
                <a:cubicBezTo>
                  <a:pt x="42" y="17"/>
                  <a:pt x="41" y="18"/>
                  <a:pt x="41" y="18"/>
                </a:cubicBezTo>
                <a:cubicBezTo>
                  <a:pt x="41" y="18"/>
                  <a:pt x="41" y="18"/>
                  <a:pt x="41" y="18"/>
                </a:cubicBezTo>
                <a:cubicBezTo>
                  <a:pt x="42" y="19"/>
                  <a:pt x="42" y="20"/>
                  <a:pt x="43" y="20"/>
                </a:cubicBezTo>
                <a:lnTo>
                  <a:pt x="47" y="19"/>
                </a:lnTo>
                <a:close/>
                <a:moveTo>
                  <a:pt x="46" y="29"/>
                </a:moveTo>
                <a:cubicBezTo>
                  <a:pt x="47" y="29"/>
                  <a:pt x="48" y="28"/>
                  <a:pt x="48" y="27"/>
                </a:cubicBezTo>
                <a:cubicBezTo>
                  <a:pt x="48" y="27"/>
                  <a:pt x="48" y="27"/>
                  <a:pt x="48" y="27"/>
                </a:cubicBezTo>
                <a:cubicBezTo>
                  <a:pt x="48" y="26"/>
                  <a:pt x="48" y="25"/>
                  <a:pt x="47" y="25"/>
                </a:cubicBezTo>
                <a:cubicBezTo>
                  <a:pt x="43" y="25"/>
                  <a:pt x="43" y="25"/>
                  <a:pt x="43" y="25"/>
                </a:cubicBezTo>
                <a:cubicBezTo>
                  <a:pt x="42" y="24"/>
                  <a:pt x="41" y="25"/>
                  <a:pt x="41" y="26"/>
                </a:cubicBezTo>
                <a:cubicBezTo>
                  <a:pt x="41" y="26"/>
                  <a:pt x="41" y="26"/>
                  <a:pt x="41" y="26"/>
                </a:cubicBezTo>
                <a:cubicBezTo>
                  <a:pt x="41" y="27"/>
                  <a:pt x="42" y="28"/>
                  <a:pt x="43" y="28"/>
                </a:cubicBezTo>
                <a:lnTo>
                  <a:pt x="46" y="29"/>
                </a:lnTo>
                <a:close/>
                <a:moveTo>
                  <a:pt x="14" y="8"/>
                </a:moveTo>
                <a:cubicBezTo>
                  <a:pt x="14" y="9"/>
                  <a:pt x="15" y="9"/>
                  <a:pt x="16" y="9"/>
                </a:cubicBezTo>
                <a:cubicBezTo>
                  <a:pt x="16" y="9"/>
                  <a:pt x="16" y="9"/>
                  <a:pt x="16" y="9"/>
                </a:cubicBezTo>
                <a:cubicBezTo>
                  <a:pt x="17" y="8"/>
                  <a:pt x="17" y="7"/>
                  <a:pt x="17" y="6"/>
                </a:cubicBezTo>
                <a:cubicBezTo>
                  <a:pt x="15" y="3"/>
                  <a:pt x="15" y="3"/>
                  <a:pt x="15" y="3"/>
                </a:cubicBezTo>
                <a:cubicBezTo>
                  <a:pt x="15" y="2"/>
                  <a:pt x="14" y="2"/>
                  <a:pt x="13" y="3"/>
                </a:cubicBezTo>
                <a:cubicBezTo>
                  <a:pt x="13" y="3"/>
                  <a:pt x="13" y="3"/>
                  <a:pt x="13" y="3"/>
                </a:cubicBezTo>
                <a:cubicBezTo>
                  <a:pt x="12" y="3"/>
                  <a:pt x="12" y="4"/>
                  <a:pt x="12" y="5"/>
                </a:cubicBezTo>
                <a:lnTo>
                  <a:pt x="14" y="8"/>
                </a:lnTo>
                <a:close/>
                <a:moveTo>
                  <a:pt x="8" y="13"/>
                </a:moveTo>
                <a:cubicBezTo>
                  <a:pt x="8" y="13"/>
                  <a:pt x="9" y="13"/>
                  <a:pt x="10" y="13"/>
                </a:cubicBezTo>
                <a:cubicBezTo>
                  <a:pt x="10" y="13"/>
                  <a:pt x="10" y="13"/>
                  <a:pt x="10" y="13"/>
                </a:cubicBezTo>
                <a:cubicBezTo>
                  <a:pt x="11" y="12"/>
                  <a:pt x="11" y="11"/>
                  <a:pt x="10" y="10"/>
                </a:cubicBezTo>
                <a:cubicBezTo>
                  <a:pt x="7" y="8"/>
                  <a:pt x="7" y="8"/>
                  <a:pt x="7" y="8"/>
                </a:cubicBezTo>
                <a:cubicBezTo>
                  <a:pt x="7" y="7"/>
                  <a:pt x="6" y="7"/>
                  <a:pt x="5" y="8"/>
                </a:cubicBezTo>
                <a:cubicBezTo>
                  <a:pt x="5" y="8"/>
                  <a:pt x="5" y="8"/>
                  <a:pt x="5" y="8"/>
                </a:cubicBezTo>
                <a:cubicBezTo>
                  <a:pt x="4" y="9"/>
                  <a:pt x="4" y="10"/>
                  <a:pt x="5" y="11"/>
                </a:cubicBezTo>
                <a:lnTo>
                  <a:pt x="8" y="13"/>
                </a:lnTo>
                <a:close/>
                <a:moveTo>
                  <a:pt x="4" y="20"/>
                </a:moveTo>
                <a:cubicBezTo>
                  <a:pt x="5" y="20"/>
                  <a:pt x="6" y="19"/>
                  <a:pt x="7" y="18"/>
                </a:cubicBezTo>
                <a:cubicBezTo>
                  <a:pt x="7" y="18"/>
                  <a:pt x="7" y="18"/>
                  <a:pt x="7" y="18"/>
                </a:cubicBezTo>
                <a:cubicBezTo>
                  <a:pt x="7" y="18"/>
                  <a:pt x="6" y="17"/>
                  <a:pt x="5" y="16"/>
                </a:cubicBezTo>
                <a:cubicBezTo>
                  <a:pt x="2" y="16"/>
                  <a:pt x="2" y="16"/>
                  <a:pt x="2" y="16"/>
                </a:cubicBezTo>
                <a:cubicBezTo>
                  <a:pt x="1" y="16"/>
                  <a:pt x="0" y="16"/>
                  <a:pt x="0" y="17"/>
                </a:cubicBezTo>
                <a:cubicBezTo>
                  <a:pt x="0" y="17"/>
                  <a:pt x="0" y="17"/>
                  <a:pt x="0" y="17"/>
                </a:cubicBezTo>
                <a:cubicBezTo>
                  <a:pt x="0" y="18"/>
                  <a:pt x="0" y="19"/>
                  <a:pt x="1" y="19"/>
                </a:cubicBezTo>
                <a:lnTo>
                  <a:pt x="4" y="20"/>
                </a:lnTo>
                <a:close/>
                <a:moveTo>
                  <a:pt x="5" y="28"/>
                </a:moveTo>
                <a:cubicBezTo>
                  <a:pt x="6" y="28"/>
                  <a:pt x="7" y="27"/>
                  <a:pt x="7" y="26"/>
                </a:cubicBezTo>
                <a:cubicBezTo>
                  <a:pt x="7" y="26"/>
                  <a:pt x="7" y="26"/>
                  <a:pt x="7" y="26"/>
                </a:cubicBezTo>
                <a:cubicBezTo>
                  <a:pt x="6" y="25"/>
                  <a:pt x="6" y="24"/>
                  <a:pt x="5" y="25"/>
                </a:cubicBezTo>
                <a:cubicBezTo>
                  <a:pt x="1" y="25"/>
                  <a:pt x="1" y="25"/>
                  <a:pt x="1" y="25"/>
                </a:cubicBezTo>
                <a:cubicBezTo>
                  <a:pt x="0" y="25"/>
                  <a:pt x="0" y="26"/>
                  <a:pt x="0" y="27"/>
                </a:cubicBezTo>
                <a:cubicBezTo>
                  <a:pt x="0" y="27"/>
                  <a:pt x="0" y="27"/>
                  <a:pt x="0" y="27"/>
                </a:cubicBezTo>
                <a:cubicBezTo>
                  <a:pt x="0" y="28"/>
                  <a:pt x="1" y="29"/>
                  <a:pt x="2" y="29"/>
                </a:cubicBezTo>
                <a:lnTo>
                  <a:pt x="5" y="28"/>
                </a:lnTo>
                <a:close/>
              </a:path>
            </a:pathLst>
          </a:custGeom>
          <a:solidFill>
            <a:srgbClr val="FFFFFF"/>
          </a:solidFill>
          <a:ln w="0">
            <a:noFill/>
          </a:ln>
        </p:spPr>
        <p:style>
          <a:lnRef idx="0">
            <a:scrgbClr r="0" g="0" b="0"/>
          </a:lnRef>
          <a:fillRef idx="0">
            <a:scrgbClr r="0" g="0" b="0"/>
          </a:fillRef>
          <a:effectRef idx="0">
            <a:scrgbClr r="0" g="0" b="0"/>
          </a:effectRef>
          <a:fontRef idx="minor"/>
        </p:style>
      </p:sp>
      <p:sp>
        <p:nvSpPr>
          <p:cNvPr id="557" name="Google Shape;736;p 2"/>
          <p:cNvSpPr/>
          <p:nvPr/>
        </p:nvSpPr>
        <p:spPr>
          <a:xfrm>
            <a:off x="3888363" y="4505121"/>
            <a:ext cx="451682" cy="410293"/>
          </a:xfrm>
          <a:custGeom>
            <a:avLst/>
            <a:gdLst/>
            <a:ahLst/>
            <a:cxnLst/>
            <a:rect l="l" t="t" r="r" b="b"/>
            <a:pathLst>
              <a:path w="55" h="50">
                <a:moveTo>
                  <a:pt x="37" y="7"/>
                </a:moveTo>
                <a:cubicBezTo>
                  <a:pt x="34" y="7"/>
                  <a:pt x="34" y="7"/>
                  <a:pt x="34" y="7"/>
                </a:cubicBezTo>
                <a:cubicBezTo>
                  <a:pt x="34" y="5"/>
                  <a:pt x="32" y="3"/>
                  <a:pt x="31" y="3"/>
                </a:cubicBezTo>
                <a:cubicBezTo>
                  <a:pt x="24" y="3"/>
                  <a:pt x="24" y="3"/>
                  <a:pt x="24" y="3"/>
                </a:cubicBezTo>
                <a:cubicBezTo>
                  <a:pt x="23" y="3"/>
                  <a:pt x="21" y="5"/>
                  <a:pt x="21" y="7"/>
                </a:cubicBezTo>
                <a:cubicBezTo>
                  <a:pt x="17" y="7"/>
                  <a:pt x="17" y="7"/>
                  <a:pt x="17" y="7"/>
                </a:cubicBezTo>
                <a:cubicBezTo>
                  <a:pt x="18" y="3"/>
                  <a:pt x="20" y="0"/>
                  <a:pt x="23" y="0"/>
                </a:cubicBezTo>
                <a:cubicBezTo>
                  <a:pt x="31" y="0"/>
                  <a:pt x="31" y="0"/>
                  <a:pt x="31" y="0"/>
                </a:cubicBezTo>
                <a:cubicBezTo>
                  <a:pt x="35" y="0"/>
                  <a:pt x="37" y="3"/>
                  <a:pt x="37" y="7"/>
                </a:cubicBezTo>
                <a:close/>
                <a:moveTo>
                  <a:pt x="8" y="28"/>
                </a:moveTo>
                <a:cubicBezTo>
                  <a:pt x="22" y="28"/>
                  <a:pt x="22" y="28"/>
                  <a:pt x="22" y="28"/>
                </a:cubicBezTo>
                <a:cubicBezTo>
                  <a:pt x="22" y="26"/>
                  <a:pt x="22" y="26"/>
                  <a:pt x="22" y="26"/>
                </a:cubicBezTo>
                <a:cubicBezTo>
                  <a:pt x="22" y="24"/>
                  <a:pt x="23" y="23"/>
                  <a:pt x="25" y="23"/>
                </a:cubicBezTo>
                <a:cubicBezTo>
                  <a:pt x="30" y="23"/>
                  <a:pt x="30" y="23"/>
                  <a:pt x="30" y="23"/>
                </a:cubicBezTo>
                <a:cubicBezTo>
                  <a:pt x="32" y="23"/>
                  <a:pt x="33" y="24"/>
                  <a:pt x="33" y="26"/>
                </a:cubicBezTo>
                <a:cubicBezTo>
                  <a:pt x="33" y="28"/>
                  <a:pt x="33" y="28"/>
                  <a:pt x="33" y="28"/>
                </a:cubicBezTo>
                <a:cubicBezTo>
                  <a:pt x="47" y="28"/>
                  <a:pt x="47" y="28"/>
                  <a:pt x="47" y="28"/>
                </a:cubicBezTo>
                <a:cubicBezTo>
                  <a:pt x="51" y="28"/>
                  <a:pt x="54" y="24"/>
                  <a:pt x="55" y="20"/>
                </a:cubicBezTo>
                <a:cubicBezTo>
                  <a:pt x="55" y="15"/>
                  <a:pt x="55" y="15"/>
                  <a:pt x="55" y="15"/>
                </a:cubicBezTo>
                <a:cubicBezTo>
                  <a:pt x="55" y="11"/>
                  <a:pt x="52" y="8"/>
                  <a:pt x="49" y="8"/>
                </a:cubicBezTo>
                <a:cubicBezTo>
                  <a:pt x="45" y="8"/>
                  <a:pt x="45" y="8"/>
                  <a:pt x="45" y="8"/>
                </a:cubicBezTo>
                <a:cubicBezTo>
                  <a:pt x="44" y="8"/>
                  <a:pt x="44" y="8"/>
                  <a:pt x="44" y="8"/>
                </a:cubicBezTo>
                <a:cubicBezTo>
                  <a:pt x="42" y="8"/>
                  <a:pt x="42" y="8"/>
                  <a:pt x="42" y="8"/>
                </a:cubicBezTo>
                <a:cubicBezTo>
                  <a:pt x="39" y="8"/>
                  <a:pt x="39" y="8"/>
                  <a:pt x="39" y="8"/>
                </a:cubicBezTo>
                <a:cubicBezTo>
                  <a:pt x="38" y="8"/>
                  <a:pt x="38" y="8"/>
                  <a:pt x="38" y="8"/>
                </a:cubicBezTo>
                <a:cubicBezTo>
                  <a:pt x="34" y="8"/>
                  <a:pt x="34" y="8"/>
                  <a:pt x="34" y="8"/>
                </a:cubicBezTo>
                <a:cubicBezTo>
                  <a:pt x="21" y="8"/>
                  <a:pt x="21" y="8"/>
                  <a:pt x="21" y="8"/>
                </a:cubicBezTo>
                <a:cubicBezTo>
                  <a:pt x="17" y="8"/>
                  <a:pt x="17" y="8"/>
                  <a:pt x="17" y="8"/>
                </a:cubicBezTo>
                <a:cubicBezTo>
                  <a:pt x="13" y="8"/>
                  <a:pt x="13" y="8"/>
                  <a:pt x="13" y="8"/>
                </a:cubicBezTo>
                <a:cubicBezTo>
                  <a:pt x="10" y="8"/>
                  <a:pt x="10" y="8"/>
                  <a:pt x="10" y="8"/>
                </a:cubicBezTo>
                <a:cubicBezTo>
                  <a:pt x="8" y="8"/>
                  <a:pt x="8" y="8"/>
                  <a:pt x="8" y="8"/>
                </a:cubicBezTo>
                <a:cubicBezTo>
                  <a:pt x="6" y="8"/>
                  <a:pt x="6" y="8"/>
                  <a:pt x="6" y="8"/>
                </a:cubicBezTo>
                <a:cubicBezTo>
                  <a:pt x="3" y="8"/>
                  <a:pt x="0" y="11"/>
                  <a:pt x="0" y="15"/>
                </a:cubicBezTo>
                <a:cubicBezTo>
                  <a:pt x="0" y="20"/>
                  <a:pt x="0" y="20"/>
                  <a:pt x="0" y="20"/>
                </a:cubicBezTo>
                <a:cubicBezTo>
                  <a:pt x="1" y="24"/>
                  <a:pt x="4" y="28"/>
                  <a:pt x="8" y="28"/>
                </a:cubicBezTo>
                <a:close/>
                <a:moveTo>
                  <a:pt x="47" y="30"/>
                </a:moveTo>
                <a:cubicBezTo>
                  <a:pt x="33" y="30"/>
                  <a:pt x="33" y="30"/>
                  <a:pt x="33" y="30"/>
                </a:cubicBezTo>
                <a:cubicBezTo>
                  <a:pt x="33" y="32"/>
                  <a:pt x="33" y="32"/>
                  <a:pt x="33" y="32"/>
                </a:cubicBezTo>
                <a:cubicBezTo>
                  <a:pt x="33" y="33"/>
                  <a:pt x="32" y="35"/>
                  <a:pt x="30" y="35"/>
                </a:cubicBezTo>
                <a:cubicBezTo>
                  <a:pt x="25" y="35"/>
                  <a:pt x="25" y="35"/>
                  <a:pt x="25" y="35"/>
                </a:cubicBezTo>
                <a:cubicBezTo>
                  <a:pt x="23" y="35"/>
                  <a:pt x="22" y="33"/>
                  <a:pt x="22" y="32"/>
                </a:cubicBezTo>
                <a:cubicBezTo>
                  <a:pt x="22" y="30"/>
                  <a:pt x="22" y="30"/>
                  <a:pt x="22" y="30"/>
                </a:cubicBezTo>
                <a:cubicBezTo>
                  <a:pt x="8" y="30"/>
                  <a:pt x="8" y="30"/>
                  <a:pt x="8" y="30"/>
                </a:cubicBezTo>
                <a:cubicBezTo>
                  <a:pt x="5" y="30"/>
                  <a:pt x="2" y="28"/>
                  <a:pt x="0" y="25"/>
                </a:cubicBezTo>
                <a:cubicBezTo>
                  <a:pt x="0" y="42"/>
                  <a:pt x="0" y="42"/>
                  <a:pt x="0" y="42"/>
                </a:cubicBezTo>
                <a:cubicBezTo>
                  <a:pt x="0" y="46"/>
                  <a:pt x="3" y="50"/>
                  <a:pt x="6" y="50"/>
                </a:cubicBezTo>
                <a:cubicBezTo>
                  <a:pt x="8" y="50"/>
                  <a:pt x="8" y="50"/>
                  <a:pt x="8" y="50"/>
                </a:cubicBezTo>
                <a:cubicBezTo>
                  <a:pt x="10" y="50"/>
                  <a:pt x="10" y="50"/>
                  <a:pt x="10" y="50"/>
                </a:cubicBezTo>
                <a:cubicBezTo>
                  <a:pt x="13" y="50"/>
                  <a:pt x="13" y="50"/>
                  <a:pt x="13" y="50"/>
                </a:cubicBezTo>
                <a:cubicBezTo>
                  <a:pt x="42" y="50"/>
                  <a:pt x="42" y="50"/>
                  <a:pt x="42" y="50"/>
                </a:cubicBezTo>
                <a:cubicBezTo>
                  <a:pt x="44" y="50"/>
                  <a:pt x="44" y="50"/>
                  <a:pt x="44" y="50"/>
                </a:cubicBezTo>
                <a:cubicBezTo>
                  <a:pt x="45" y="50"/>
                  <a:pt x="45" y="50"/>
                  <a:pt x="45" y="50"/>
                </a:cubicBezTo>
                <a:cubicBezTo>
                  <a:pt x="49" y="50"/>
                  <a:pt x="49" y="50"/>
                  <a:pt x="49" y="50"/>
                </a:cubicBezTo>
                <a:cubicBezTo>
                  <a:pt x="52" y="50"/>
                  <a:pt x="55" y="46"/>
                  <a:pt x="55" y="42"/>
                </a:cubicBezTo>
                <a:cubicBezTo>
                  <a:pt x="55" y="25"/>
                  <a:pt x="55" y="25"/>
                  <a:pt x="55" y="25"/>
                </a:cubicBezTo>
                <a:cubicBezTo>
                  <a:pt x="53" y="28"/>
                  <a:pt x="50" y="30"/>
                  <a:pt x="47" y="30"/>
                </a:cubicBezTo>
                <a:close/>
                <a:moveTo>
                  <a:pt x="30" y="25"/>
                </a:moveTo>
                <a:cubicBezTo>
                  <a:pt x="25" y="25"/>
                  <a:pt x="25" y="25"/>
                  <a:pt x="25" y="25"/>
                </a:cubicBezTo>
                <a:cubicBezTo>
                  <a:pt x="24" y="25"/>
                  <a:pt x="24" y="25"/>
                  <a:pt x="24" y="26"/>
                </a:cubicBezTo>
                <a:cubicBezTo>
                  <a:pt x="24" y="27"/>
                  <a:pt x="24" y="27"/>
                  <a:pt x="24" y="27"/>
                </a:cubicBezTo>
                <a:cubicBezTo>
                  <a:pt x="24" y="28"/>
                  <a:pt x="24" y="28"/>
                  <a:pt x="24" y="28"/>
                </a:cubicBezTo>
                <a:cubicBezTo>
                  <a:pt x="24" y="30"/>
                  <a:pt x="24" y="30"/>
                  <a:pt x="24" y="30"/>
                </a:cubicBezTo>
                <a:cubicBezTo>
                  <a:pt x="24" y="30"/>
                  <a:pt x="24" y="30"/>
                  <a:pt x="24" y="30"/>
                </a:cubicBezTo>
                <a:cubicBezTo>
                  <a:pt x="24" y="32"/>
                  <a:pt x="24" y="32"/>
                  <a:pt x="24" y="32"/>
                </a:cubicBezTo>
                <a:cubicBezTo>
                  <a:pt x="24" y="32"/>
                  <a:pt x="24" y="33"/>
                  <a:pt x="25" y="33"/>
                </a:cubicBezTo>
                <a:cubicBezTo>
                  <a:pt x="30" y="33"/>
                  <a:pt x="30" y="33"/>
                  <a:pt x="30" y="33"/>
                </a:cubicBezTo>
                <a:cubicBezTo>
                  <a:pt x="31" y="33"/>
                  <a:pt x="31" y="32"/>
                  <a:pt x="31" y="32"/>
                </a:cubicBezTo>
                <a:cubicBezTo>
                  <a:pt x="31" y="30"/>
                  <a:pt x="31" y="30"/>
                  <a:pt x="31" y="30"/>
                </a:cubicBezTo>
                <a:cubicBezTo>
                  <a:pt x="31" y="30"/>
                  <a:pt x="31" y="30"/>
                  <a:pt x="31" y="30"/>
                </a:cubicBezTo>
                <a:cubicBezTo>
                  <a:pt x="31" y="28"/>
                  <a:pt x="31" y="28"/>
                  <a:pt x="31" y="28"/>
                </a:cubicBezTo>
                <a:cubicBezTo>
                  <a:pt x="31" y="27"/>
                  <a:pt x="31" y="27"/>
                  <a:pt x="31" y="27"/>
                </a:cubicBezTo>
                <a:cubicBezTo>
                  <a:pt x="31" y="26"/>
                  <a:pt x="31" y="26"/>
                  <a:pt x="31" y="26"/>
                </a:cubicBezTo>
                <a:cubicBezTo>
                  <a:pt x="31" y="25"/>
                  <a:pt x="31" y="25"/>
                  <a:pt x="30" y="25"/>
                </a:cubicBezTo>
                <a:close/>
              </a:path>
            </a:pathLst>
          </a:custGeom>
          <a:solidFill>
            <a:srgbClr val="FFFFFF"/>
          </a:solidFill>
          <a:ln w="0">
            <a:noFill/>
          </a:ln>
        </p:spPr>
        <p:style>
          <a:lnRef idx="0">
            <a:scrgbClr r="0" g="0" b="0"/>
          </a:lnRef>
          <a:fillRef idx="0">
            <a:scrgbClr r="0" g="0" b="0"/>
          </a:fillRef>
          <a:effectRef idx="0">
            <a:scrgbClr r="0" g="0" b="0"/>
          </a:effectRef>
          <a:fontRef idx="minor"/>
        </p:style>
      </p:sp>
      <p:sp>
        <p:nvSpPr>
          <p:cNvPr id="558" name="Google Shape;738;p 2"/>
          <p:cNvSpPr/>
          <p:nvPr/>
        </p:nvSpPr>
        <p:spPr>
          <a:xfrm>
            <a:off x="4175928" y="1043541"/>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01</a:t>
            </a:r>
            <a:endParaRPr lang="en-US" sz="3599" spc="-1" dirty="0">
              <a:latin typeface="Arial"/>
            </a:endParaRPr>
          </a:p>
        </p:txBody>
      </p:sp>
      <p:sp>
        <p:nvSpPr>
          <p:cNvPr id="559" name="Google Shape;739;p 2"/>
          <p:cNvSpPr/>
          <p:nvPr/>
        </p:nvSpPr>
        <p:spPr>
          <a:xfrm>
            <a:off x="6784168" y="483527"/>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02</a:t>
            </a:r>
            <a:endParaRPr lang="en-US" sz="3599" spc="-1" dirty="0">
              <a:latin typeface="Arial"/>
            </a:endParaRPr>
          </a:p>
        </p:txBody>
      </p:sp>
      <p:sp>
        <p:nvSpPr>
          <p:cNvPr id="560" name="Google Shape;740;p 2"/>
          <p:cNvSpPr/>
          <p:nvPr/>
        </p:nvSpPr>
        <p:spPr>
          <a:xfrm>
            <a:off x="8586939" y="2773610"/>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03</a:t>
            </a:r>
            <a:endParaRPr lang="en-US" sz="3599" spc="-1" dirty="0">
              <a:latin typeface="Arial"/>
            </a:endParaRPr>
          </a:p>
        </p:txBody>
      </p:sp>
      <p:sp>
        <p:nvSpPr>
          <p:cNvPr id="561" name="Google Shape;741;p 2"/>
          <p:cNvSpPr/>
          <p:nvPr/>
        </p:nvSpPr>
        <p:spPr>
          <a:xfrm>
            <a:off x="7647584" y="5228891"/>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04</a:t>
            </a:r>
            <a:endParaRPr lang="en-US" sz="3599" spc="-1" dirty="0">
              <a:latin typeface="Arial"/>
            </a:endParaRPr>
          </a:p>
        </p:txBody>
      </p:sp>
      <p:sp>
        <p:nvSpPr>
          <p:cNvPr id="562" name="Google Shape;742;p 2"/>
          <p:cNvSpPr/>
          <p:nvPr/>
        </p:nvSpPr>
        <p:spPr>
          <a:xfrm>
            <a:off x="4888542" y="5746076"/>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05</a:t>
            </a:r>
            <a:endParaRPr lang="en-US" sz="3599" spc="-1" dirty="0">
              <a:latin typeface="Arial"/>
            </a:endParaRPr>
          </a:p>
        </p:txBody>
      </p:sp>
      <p:sp>
        <p:nvSpPr>
          <p:cNvPr id="563" name="Google Shape;743;p 2"/>
          <p:cNvSpPr/>
          <p:nvPr/>
        </p:nvSpPr>
        <p:spPr>
          <a:xfrm>
            <a:off x="3144437" y="3544890"/>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06</a:t>
            </a:r>
            <a:endParaRPr lang="en-US" sz="3599" spc="-1" dirty="0">
              <a:latin typeface="Arial"/>
            </a:endParaRPr>
          </a:p>
        </p:txBody>
      </p:sp>
      <p:sp>
        <p:nvSpPr>
          <p:cNvPr id="564" name="Google Shape;744;p 2"/>
          <p:cNvSpPr/>
          <p:nvPr/>
        </p:nvSpPr>
        <p:spPr>
          <a:xfrm>
            <a:off x="2900062" y="2680035"/>
            <a:ext cx="1359006"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gn="r">
              <a:tabLst>
                <a:tab pos="0" algn="l"/>
              </a:tabLst>
            </a:pPr>
            <a:r>
              <a:rPr lang="en-US" sz="1200" spc="-1" dirty="0">
                <a:solidFill>
                  <a:srgbClr val="FFFFFF"/>
                </a:solidFill>
                <a:latin typeface="Arial"/>
                <a:ea typeface="Open Sans"/>
              </a:rPr>
              <a:t>QUERY  WITH OPEN-SOURCE RESEARCH</a:t>
            </a:r>
            <a:endParaRPr lang="en-US" sz="1200" spc="-1" dirty="0">
              <a:latin typeface="Arial"/>
            </a:endParaRPr>
          </a:p>
        </p:txBody>
      </p:sp>
      <p:sp>
        <p:nvSpPr>
          <p:cNvPr id="565" name="Google Shape;745;p 2"/>
          <p:cNvSpPr/>
          <p:nvPr/>
        </p:nvSpPr>
        <p:spPr>
          <a:xfrm>
            <a:off x="4641648" y="745179"/>
            <a:ext cx="1147022"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PLAN &amp; PREPARE: DEVELOP QUESTIONS</a:t>
            </a:r>
            <a:endParaRPr lang="en-US" sz="1200" spc="-1" dirty="0">
              <a:latin typeface="Arial"/>
            </a:endParaRPr>
          </a:p>
        </p:txBody>
      </p:sp>
      <p:sp>
        <p:nvSpPr>
          <p:cNvPr id="566" name="Google Shape;746;p 2"/>
          <p:cNvSpPr/>
          <p:nvPr/>
        </p:nvSpPr>
        <p:spPr>
          <a:xfrm>
            <a:off x="7012710" y="999273"/>
            <a:ext cx="1092315"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QUERY  INDEXED RESEARCH</a:t>
            </a:r>
            <a:endParaRPr lang="en-US" sz="1200" spc="-1" dirty="0">
              <a:latin typeface="Arial"/>
            </a:endParaRPr>
          </a:p>
        </p:txBody>
      </p:sp>
      <p:sp>
        <p:nvSpPr>
          <p:cNvPr id="567" name="Google Shape;747;p 2"/>
          <p:cNvSpPr/>
          <p:nvPr/>
        </p:nvSpPr>
        <p:spPr>
          <a:xfrm>
            <a:off x="7773552" y="3300513"/>
            <a:ext cx="1532841"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QUERY CLASSIFIED OPERATIONAL</a:t>
            </a:r>
          </a:p>
          <a:p>
            <a:pPr>
              <a:tabLst>
                <a:tab pos="0" algn="l"/>
              </a:tabLst>
            </a:pPr>
            <a:r>
              <a:rPr lang="en-US" sz="1200" spc="-1" dirty="0">
                <a:solidFill>
                  <a:srgbClr val="FFFFFF"/>
                </a:solidFill>
                <a:latin typeface="Arial"/>
                <a:ea typeface="Open Sans"/>
              </a:rPr>
              <a:t>RESOURCES </a:t>
            </a:r>
            <a:endParaRPr lang="en-US" sz="1200" spc="-1" dirty="0">
              <a:latin typeface="Arial"/>
            </a:endParaRPr>
          </a:p>
        </p:txBody>
      </p:sp>
      <p:sp>
        <p:nvSpPr>
          <p:cNvPr id="568" name="Google Shape;748;p 2"/>
          <p:cNvSpPr/>
          <p:nvPr/>
        </p:nvSpPr>
        <p:spPr>
          <a:xfrm>
            <a:off x="6551311" y="5228891"/>
            <a:ext cx="1092315"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QUERY CLASSIFIED INTEL</a:t>
            </a:r>
            <a:endParaRPr lang="en-US" sz="1200" spc="-1" dirty="0">
              <a:latin typeface="Arial"/>
            </a:endParaRPr>
          </a:p>
        </p:txBody>
      </p:sp>
      <p:sp>
        <p:nvSpPr>
          <p:cNvPr id="569" name="Google Shape;749;p 2"/>
          <p:cNvSpPr/>
          <p:nvPr/>
        </p:nvSpPr>
        <p:spPr>
          <a:xfrm>
            <a:off x="3659823" y="4943125"/>
            <a:ext cx="1827964"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gn="r">
              <a:tabLst>
                <a:tab pos="0" algn="l"/>
              </a:tabLst>
            </a:pPr>
            <a:r>
              <a:rPr lang="en-US" sz="1200" spc="-1" dirty="0">
                <a:solidFill>
                  <a:srgbClr val="FFFFFF"/>
                </a:solidFill>
                <a:latin typeface="Arial"/>
                <a:ea typeface="Open Sans"/>
              </a:rPr>
              <a:t>QUERY WITH ORGANIC OPEN-SOURCE RESEARCH PLATFORMS</a:t>
            </a:r>
            <a:endParaRPr lang="en-US" sz="1200" spc="-1" dirty="0">
              <a:latin typeface="Arial"/>
            </a:endParaRPr>
          </a:p>
        </p:txBody>
      </p:sp>
      <p:sp>
        <p:nvSpPr>
          <p:cNvPr id="570" name="Google Shape;735;p 2"/>
          <p:cNvSpPr/>
          <p:nvPr/>
        </p:nvSpPr>
        <p:spPr>
          <a:xfrm>
            <a:off x="7712367" y="1900838"/>
            <a:ext cx="746446" cy="385100"/>
          </a:xfrm>
          <a:custGeom>
            <a:avLst/>
            <a:gdLst/>
            <a:ahLst/>
            <a:cxnLst/>
            <a:rect l="l" t="t" r="r" b="b"/>
            <a:pathLst>
              <a:path w="91" h="47">
                <a:moveTo>
                  <a:pt x="66" y="44"/>
                </a:moveTo>
                <a:cubicBezTo>
                  <a:pt x="64" y="45"/>
                  <a:pt x="63" y="45"/>
                  <a:pt x="62" y="46"/>
                </a:cubicBezTo>
                <a:cubicBezTo>
                  <a:pt x="57" y="47"/>
                  <a:pt x="53" y="47"/>
                  <a:pt x="47" y="47"/>
                </a:cubicBezTo>
                <a:cubicBezTo>
                  <a:pt x="41" y="47"/>
                  <a:pt x="36" y="47"/>
                  <a:pt x="32" y="46"/>
                </a:cubicBezTo>
                <a:cubicBezTo>
                  <a:pt x="30" y="45"/>
                  <a:pt x="29" y="45"/>
                  <a:pt x="28" y="44"/>
                </a:cubicBezTo>
                <a:cubicBezTo>
                  <a:pt x="24" y="42"/>
                  <a:pt x="24" y="39"/>
                  <a:pt x="26" y="37"/>
                </a:cubicBezTo>
                <a:cubicBezTo>
                  <a:pt x="28" y="34"/>
                  <a:pt x="31" y="33"/>
                  <a:pt x="34" y="31"/>
                </a:cubicBezTo>
                <a:cubicBezTo>
                  <a:pt x="36" y="31"/>
                  <a:pt x="37" y="30"/>
                  <a:pt x="39" y="30"/>
                </a:cubicBezTo>
                <a:cubicBezTo>
                  <a:pt x="41" y="29"/>
                  <a:pt x="42" y="26"/>
                  <a:pt x="40" y="24"/>
                </a:cubicBezTo>
                <a:cubicBezTo>
                  <a:pt x="36" y="20"/>
                  <a:pt x="35" y="15"/>
                  <a:pt x="35" y="10"/>
                </a:cubicBezTo>
                <a:cubicBezTo>
                  <a:pt x="35" y="4"/>
                  <a:pt x="38" y="1"/>
                  <a:pt x="43" y="0"/>
                </a:cubicBezTo>
                <a:cubicBezTo>
                  <a:pt x="45" y="0"/>
                  <a:pt x="46" y="0"/>
                  <a:pt x="47" y="0"/>
                </a:cubicBezTo>
                <a:cubicBezTo>
                  <a:pt x="48" y="0"/>
                  <a:pt x="49" y="0"/>
                  <a:pt x="50" y="0"/>
                </a:cubicBezTo>
                <a:cubicBezTo>
                  <a:pt x="55" y="1"/>
                  <a:pt x="58" y="4"/>
                  <a:pt x="59" y="10"/>
                </a:cubicBezTo>
                <a:cubicBezTo>
                  <a:pt x="59" y="15"/>
                  <a:pt x="57" y="20"/>
                  <a:pt x="53" y="24"/>
                </a:cubicBezTo>
                <a:cubicBezTo>
                  <a:pt x="51" y="26"/>
                  <a:pt x="52" y="29"/>
                  <a:pt x="55" y="30"/>
                </a:cubicBezTo>
                <a:cubicBezTo>
                  <a:pt x="56" y="30"/>
                  <a:pt x="58" y="31"/>
                  <a:pt x="59" y="31"/>
                </a:cubicBezTo>
                <a:cubicBezTo>
                  <a:pt x="62" y="33"/>
                  <a:pt x="65" y="34"/>
                  <a:pt x="68" y="37"/>
                </a:cubicBezTo>
                <a:cubicBezTo>
                  <a:pt x="69" y="38"/>
                  <a:pt x="70" y="42"/>
                  <a:pt x="66" y="44"/>
                </a:cubicBezTo>
                <a:close/>
                <a:moveTo>
                  <a:pt x="90" y="40"/>
                </a:moveTo>
                <a:cubicBezTo>
                  <a:pt x="88" y="38"/>
                  <a:pt x="86" y="37"/>
                  <a:pt x="84" y="36"/>
                </a:cubicBezTo>
                <a:cubicBezTo>
                  <a:pt x="83" y="36"/>
                  <a:pt x="82" y="35"/>
                  <a:pt x="81" y="35"/>
                </a:cubicBezTo>
                <a:cubicBezTo>
                  <a:pt x="79" y="34"/>
                  <a:pt x="78" y="32"/>
                  <a:pt x="80" y="31"/>
                </a:cubicBezTo>
                <a:cubicBezTo>
                  <a:pt x="83" y="28"/>
                  <a:pt x="84" y="25"/>
                  <a:pt x="83" y="21"/>
                </a:cubicBezTo>
                <a:cubicBezTo>
                  <a:pt x="83" y="17"/>
                  <a:pt x="81" y="15"/>
                  <a:pt x="77" y="14"/>
                </a:cubicBezTo>
                <a:cubicBezTo>
                  <a:pt x="77" y="14"/>
                  <a:pt x="76" y="14"/>
                  <a:pt x="75" y="14"/>
                </a:cubicBezTo>
                <a:cubicBezTo>
                  <a:pt x="74" y="14"/>
                  <a:pt x="74" y="14"/>
                  <a:pt x="73" y="14"/>
                </a:cubicBezTo>
                <a:cubicBezTo>
                  <a:pt x="69" y="15"/>
                  <a:pt x="67" y="17"/>
                  <a:pt x="67" y="21"/>
                </a:cubicBezTo>
                <a:cubicBezTo>
                  <a:pt x="67" y="25"/>
                  <a:pt x="68" y="28"/>
                  <a:pt x="70" y="31"/>
                </a:cubicBezTo>
                <a:cubicBezTo>
                  <a:pt x="72" y="32"/>
                  <a:pt x="71" y="34"/>
                  <a:pt x="69" y="35"/>
                </a:cubicBezTo>
                <a:cubicBezTo>
                  <a:pt x="69" y="35"/>
                  <a:pt x="69" y="35"/>
                  <a:pt x="69" y="35"/>
                </a:cubicBezTo>
                <a:cubicBezTo>
                  <a:pt x="70" y="35"/>
                  <a:pt x="70" y="36"/>
                  <a:pt x="70" y="36"/>
                </a:cubicBezTo>
                <a:cubicBezTo>
                  <a:pt x="71" y="37"/>
                  <a:pt x="72" y="39"/>
                  <a:pt x="72" y="41"/>
                </a:cubicBezTo>
                <a:cubicBezTo>
                  <a:pt x="71" y="43"/>
                  <a:pt x="70" y="45"/>
                  <a:pt x="68" y="46"/>
                </a:cubicBezTo>
                <a:cubicBezTo>
                  <a:pt x="67" y="46"/>
                  <a:pt x="67" y="46"/>
                  <a:pt x="66" y="46"/>
                </a:cubicBezTo>
                <a:cubicBezTo>
                  <a:pt x="69" y="47"/>
                  <a:pt x="72" y="47"/>
                  <a:pt x="75" y="47"/>
                </a:cubicBezTo>
                <a:cubicBezTo>
                  <a:pt x="79" y="47"/>
                  <a:pt x="82" y="47"/>
                  <a:pt x="86" y="46"/>
                </a:cubicBezTo>
                <a:cubicBezTo>
                  <a:pt x="86" y="46"/>
                  <a:pt x="87" y="45"/>
                  <a:pt x="88" y="45"/>
                </a:cubicBezTo>
                <a:cubicBezTo>
                  <a:pt x="91" y="44"/>
                  <a:pt x="91" y="41"/>
                  <a:pt x="90" y="40"/>
                </a:cubicBezTo>
                <a:close/>
                <a:moveTo>
                  <a:pt x="22" y="41"/>
                </a:moveTo>
                <a:cubicBezTo>
                  <a:pt x="21" y="39"/>
                  <a:pt x="22" y="37"/>
                  <a:pt x="23" y="36"/>
                </a:cubicBezTo>
                <a:cubicBezTo>
                  <a:pt x="24" y="35"/>
                  <a:pt x="25" y="35"/>
                  <a:pt x="25" y="34"/>
                </a:cubicBezTo>
                <a:cubicBezTo>
                  <a:pt x="25" y="34"/>
                  <a:pt x="24" y="34"/>
                  <a:pt x="24" y="34"/>
                </a:cubicBezTo>
                <a:cubicBezTo>
                  <a:pt x="22" y="33"/>
                  <a:pt x="21" y="31"/>
                  <a:pt x="23" y="29"/>
                </a:cubicBezTo>
                <a:cubicBezTo>
                  <a:pt x="26" y="26"/>
                  <a:pt x="27" y="23"/>
                  <a:pt x="27" y="18"/>
                </a:cubicBezTo>
                <a:cubicBezTo>
                  <a:pt x="27" y="14"/>
                  <a:pt x="24" y="12"/>
                  <a:pt x="20" y="11"/>
                </a:cubicBezTo>
                <a:cubicBezTo>
                  <a:pt x="19" y="11"/>
                  <a:pt x="19" y="10"/>
                  <a:pt x="18" y="10"/>
                </a:cubicBezTo>
                <a:cubicBezTo>
                  <a:pt x="17" y="10"/>
                  <a:pt x="16" y="11"/>
                  <a:pt x="15" y="11"/>
                </a:cubicBezTo>
                <a:cubicBezTo>
                  <a:pt x="11" y="12"/>
                  <a:pt x="9" y="14"/>
                  <a:pt x="9" y="18"/>
                </a:cubicBezTo>
                <a:cubicBezTo>
                  <a:pt x="8" y="23"/>
                  <a:pt x="10" y="26"/>
                  <a:pt x="13" y="29"/>
                </a:cubicBezTo>
                <a:cubicBezTo>
                  <a:pt x="14" y="31"/>
                  <a:pt x="14" y="33"/>
                  <a:pt x="12" y="34"/>
                </a:cubicBezTo>
                <a:cubicBezTo>
                  <a:pt x="10" y="34"/>
                  <a:pt x="9" y="34"/>
                  <a:pt x="8" y="35"/>
                </a:cubicBezTo>
                <a:cubicBezTo>
                  <a:pt x="6" y="36"/>
                  <a:pt x="4" y="37"/>
                  <a:pt x="2" y="39"/>
                </a:cubicBezTo>
                <a:cubicBezTo>
                  <a:pt x="0" y="41"/>
                  <a:pt x="0" y="43"/>
                  <a:pt x="3" y="45"/>
                </a:cubicBezTo>
                <a:cubicBezTo>
                  <a:pt x="4" y="45"/>
                  <a:pt x="5" y="46"/>
                  <a:pt x="6" y="46"/>
                </a:cubicBezTo>
                <a:cubicBezTo>
                  <a:pt x="10" y="47"/>
                  <a:pt x="13" y="47"/>
                  <a:pt x="18" y="47"/>
                </a:cubicBezTo>
                <a:cubicBezTo>
                  <a:pt x="21" y="47"/>
                  <a:pt x="24" y="47"/>
                  <a:pt x="27" y="46"/>
                </a:cubicBezTo>
                <a:cubicBezTo>
                  <a:pt x="27" y="46"/>
                  <a:pt x="26" y="46"/>
                  <a:pt x="26" y="46"/>
                </a:cubicBezTo>
                <a:cubicBezTo>
                  <a:pt x="23" y="44"/>
                  <a:pt x="22" y="43"/>
                  <a:pt x="22" y="41"/>
                </a:cubicBezTo>
                <a:close/>
              </a:path>
            </a:pathLst>
          </a:custGeom>
          <a:solidFill>
            <a:srgbClr val="FFFFFF"/>
          </a:solidFill>
          <a:ln w="0">
            <a:noFill/>
          </a:ln>
        </p:spPr>
        <p:style>
          <a:lnRef idx="0">
            <a:scrgbClr r="0" g="0" b="0"/>
          </a:lnRef>
          <a:fillRef idx="0">
            <a:scrgbClr r="0" g="0" b="0"/>
          </a:fillRef>
          <a:effectRef idx="0">
            <a:scrgbClr r="0" g="0" b="0"/>
          </a:effectRef>
          <a:fontRef idx="minor"/>
        </p:style>
      </p:sp>
      <p:pic>
        <p:nvPicPr>
          <p:cNvPr id="571" name="Picture 570"/>
          <p:cNvPicPr/>
          <p:nvPr/>
        </p:nvPicPr>
        <p:blipFill>
          <a:blip r:embed="rId2"/>
          <a:stretch/>
        </p:blipFill>
        <p:spPr>
          <a:xfrm>
            <a:off x="5790829" y="5317428"/>
            <a:ext cx="839661" cy="1082238"/>
          </a:xfrm>
          <a:prstGeom prst="rect">
            <a:avLst/>
          </a:prstGeom>
          <a:ln w="0">
            <a:noFill/>
          </a:ln>
        </p:spPr>
      </p:pic>
      <p:pic>
        <p:nvPicPr>
          <p:cNvPr id="572" name="Picture 571"/>
          <p:cNvPicPr/>
          <p:nvPr/>
        </p:nvPicPr>
        <p:blipFill>
          <a:blip r:embed="rId3"/>
          <a:stretch/>
        </p:blipFill>
        <p:spPr>
          <a:xfrm>
            <a:off x="7917513" y="4131897"/>
            <a:ext cx="685262" cy="814108"/>
          </a:xfrm>
          <a:prstGeom prst="rect">
            <a:avLst/>
          </a:prstGeom>
          <a:ln w="0">
            <a:noFill/>
          </a:ln>
        </p:spPr>
      </p:pic>
      <p:pic>
        <p:nvPicPr>
          <p:cNvPr id="573" name="Picture 572"/>
          <p:cNvPicPr/>
          <p:nvPr/>
        </p:nvPicPr>
        <p:blipFill>
          <a:blip r:embed="rId4"/>
          <a:stretch/>
        </p:blipFill>
        <p:spPr>
          <a:xfrm>
            <a:off x="3467273" y="1829217"/>
            <a:ext cx="913802" cy="913802"/>
          </a:xfrm>
          <a:prstGeom prst="rect">
            <a:avLst/>
          </a:prstGeom>
          <a:ln w="0">
            <a:noFill/>
          </a:ln>
        </p:spPr>
      </p:pic>
      <p:sp>
        <p:nvSpPr>
          <p:cNvPr id="574" name="Rectangle 573"/>
          <p:cNvSpPr/>
          <p:nvPr/>
        </p:nvSpPr>
        <p:spPr>
          <a:xfrm>
            <a:off x="4815675" y="4226553"/>
            <a:ext cx="2916680" cy="301961"/>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nSpc>
                <a:spcPct val="100000"/>
              </a:lnSpc>
              <a:buNone/>
            </a:pPr>
            <a:r>
              <a:rPr lang="en-US" sz="1500" i="1" u="sng" spc="-1" dirty="0">
                <a:solidFill>
                  <a:srgbClr val="595959"/>
                </a:solidFill>
                <a:latin typeface="Arial"/>
                <a:ea typeface="Open Sans"/>
              </a:rPr>
              <a:t>Security Classification Guide</a:t>
            </a:r>
            <a:endParaRPr lang="en-US" sz="1500" u="sng" spc="-1" dirty="0">
              <a:latin typeface="Arial"/>
            </a:endParaRPr>
          </a:p>
        </p:txBody>
      </p:sp>
    </p:spTree>
    <p:extLst>
      <p:ext uri="{BB962C8B-B14F-4D97-AF65-F5344CB8AC3E}">
        <p14:creationId xmlns:p14="http://schemas.microsoft.com/office/powerpoint/2010/main" val="33548430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FF658-1D1E-003C-634A-42FFA41C1C64}"/>
              </a:ext>
            </a:extLst>
          </p:cNvPr>
          <p:cNvSpPr>
            <a:spLocks noGrp="1"/>
          </p:cNvSpPr>
          <p:nvPr>
            <p:ph type="title"/>
          </p:nvPr>
        </p:nvSpPr>
        <p:spPr>
          <a:xfrm>
            <a:off x="472440" y="499427"/>
            <a:ext cx="10515600" cy="1325563"/>
          </a:xfrm>
        </p:spPr>
        <p:txBody>
          <a:bodyPr/>
          <a:lstStyle/>
          <a:p>
            <a:pPr algn="ctr"/>
            <a:r>
              <a:rPr lang="en-US" b="1" dirty="0"/>
              <a:t>Research Supporting TAAW</a:t>
            </a:r>
          </a:p>
        </p:txBody>
      </p:sp>
      <p:pic>
        <p:nvPicPr>
          <p:cNvPr id="6" name="Picture 5">
            <a:extLst>
              <a:ext uri="{FF2B5EF4-FFF2-40B4-BE49-F238E27FC236}">
                <a16:creationId xmlns:a16="http://schemas.microsoft.com/office/drawing/2014/main" id="{E4BA8A3F-D7F0-6867-A32B-89027FCA77C6}"/>
              </a:ext>
            </a:extLst>
          </p:cNvPr>
          <p:cNvPicPr>
            <a:picLocks noChangeAspect="1"/>
          </p:cNvPicPr>
          <p:nvPr/>
        </p:nvPicPr>
        <p:blipFill>
          <a:blip r:embed="rId2"/>
          <a:stretch>
            <a:fillRect/>
          </a:stretch>
        </p:blipFill>
        <p:spPr>
          <a:xfrm>
            <a:off x="0" y="2024534"/>
            <a:ext cx="10412554" cy="3626966"/>
          </a:xfrm>
          <a:prstGeom prst="rect">
            <a:avLst/>
          </a:prstGeom>
        </p:spPr>
      </p:pic>
    </p:spTree>
    <p:extLst>
      <p:ext uri="{BB962C8B-B14F-4D97-AF65-F5344CB8AC3E}">
        <p14:creationId xmlns:p14="http://schemas.microsoft.com/office/powerpoint/2010/main" val="32816599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2168523" y="5780782"/>
            <a:ext cx="6886576" cy="1077218"/>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dirty="0"/>
              <a:t>Traditional view of what drives behavior</a:t>
            </a:r>
          </a:p>
          <a:p>
            <a:pPr marL="285750" indent="-285750">
              <a:spcAft>
                <a:spcPts val="600"/>
              </a:spcAft>
              <a:buFont typeface="Arial" panose="020B0604020202020204" pitchFamily="34" charset="0"/>
              <a:buChar char="•"/>
            </a:pPr>
            <a:r>
              <a:rPr lang="en-US" dirty="0"/>
              <a:t>Relies solely on SELF-INTEREST (Motivation)</a:t>
            </a:r>
          </a:p>
          <a:p>
            <a:pPr marL="285750" indent="-285750">
              <a:spcAft>
                <a:spcPts val="600"/>
              </a:spcAft>
              <a:buFont typeface="Arial" panose="020B0604020202020204" pitchFamily="34" charset="0"/>
              <a:buChar char="•"/>
            </a:pPr>
            <a:r>
              <a:rPr lang="en-US" dirty="0"/>
              <a:t>Reality must account for Capability, Opportunity, and Motivation</a:t>
            </a:r>
          </a:p>
        </p:txBody>
      </p:sp>
      <p:pic>
        <p:nvPicPr>
          <p:cNvPr id="10242" name="Picture 2">
            <a:extLst>
              <a:ext uri="{FF2B5EF4-FFF2-40B4-BE49-F238E27FC236}">
                <a16:creationId xmlns:a16="http://schemas.microsoft.com/office/drawing/2014/main" id="{1AB420DD-A696-90E7-6D87-CE824F7DF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49" y="1441594"/>
            <a:ext cx="9636125" cy="433918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FBB56EF6-9175-9FBD-1484-BCE33BE8EE43}"/>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Levers of Behavior</a:t>
            </a:r>
          </a:p>
        </p:txBody>
      </p:sp>
      <p:sp>
        <p:nvSpPr>
          <p:cNvPr id="13" name="TextBox 12">
            <a:extLst>
              <a:ext uri="{FF2B5EF4-FFF2-40B4-BE49-F238E27FC236}">
                <a16:creationId xmlns:a16="http://schemas.microsoft.com/office/drawing/2014/main" id="{90B1CD0E-0B8B-DCD7-B35F-5356E9F32AE9}"/>
              </a:ext>
            </a:extLst>
          </p:cNvPr>
          <p:cNvSpPr txBox="1"/>
          <p:nvPr/>
        </p:nvSpPr>
        <p:spPr>
          <a:xfrm>
            <a:off x="5611811" y="2318526"/>
            <a:ext cx="1624932" cy="646331"/>
          </a:xfrm>
          <a:prstGeom prst="rect">
            <a:avLst/>
          </a:prstGeom>
          <a:noFill/>
        </p:spPr>
        <p:txBody>
          <a:bodyPr wrap="none" rtlCol="0">
            <a:spAutoFit/>
          </a:bodyPr>
          <a:lstStyle/>
          <a:p>
            <a:r>
              <a:rPr lang="en-US" sz="3600" dirty="0">
                <a:highlight>
                  <a:srgbClr val="FFFF00"/>
                </a:highlight>
              </a:rPr>
              <a:t>COM-B</a:t>
            </a:r>
            <a:r>
              <a:rPr lang="en-US" sz="3600" dirty="0"/>
              <a:t> </a:t>
            </a:r>
          </a:p>
        </p:txBody>
      </p:sp>
      <p:sp>
        <p:nvSpPr>
          <p:cNvPr id="2" name="TextBox 1">
            <a:extLst>
              <a:ext uri="{FF2B5EF4-FFF2-40B4-BE49-F238E27FC236}">
                <a16:creationId xmlns:a16="http://schemas.microsoft.com/office/drawing/2014/main" id="{313ADF5A-6510-4D8A-162C-19FF6D668203}"/>
              </a:ext>
            </a:extLst>
          </p:cNvPr>
          <p:cNvSpPr txBox="1"/>
          <p:nvPr/>
        </p:nvSpPr>
        <p:spPr>
          <a:xfrm>
            <a:off x="8399779" y="2641692"/>
            <a:ext cx="3527632" cy="646331"/>
          </a:xfrm>
          <a:prstGeom prst="rect">
            <a:avLst/>
          </a:prstGeom>
          <a:noFill/>
        </p:spPr>
        <p:txBody>
          <a:bodyPr wrap="none" rtlCol="0">
            <a:spAutoFit/>
          </a:bodyPr>
          <a:lstStyle/>
          <a:p>
            <a:r>
              <a:rPr lang="en-US" sz="3600" dirty="0"/>
              <a:t>Requires Analysis </a:t>
            </a:r>
          </a:p>
        </p:txBody>
      </p:sp>
      <p:sp>
        <p:nvSpPr>
          <p:cNvPr id="3" name="TextBox 2">
            <a:extLst>
              <a:ext uri="{FF2B5EF4-FFF2-40B4-BE49-F238E27FC236}">
                <a16:creationId xmlns:a16="http://schemas.microsoft.com/office/drawing/2014/main" id="{55ED2BA3-7316-A20B-5304-956B245EFEBE}"/>
              </a:ext>
            </a:extLst>
          </p:cNvPr>
          <p:cNvSpPr txBox="1"/>
          <p:nvPr/>
        </p:nvSpPr>
        <p:spPr>
          <a:xfrm>
            <a:off x="7466513" y="4901165"/>
            <a:ext cx="505267" cy="646331"/>
          </a:xfrm>
          <a:prstGeom prst="rect">
            <a:avLst/>
          </a:prstGeom>
          <a:noFill/>
        </p:spPr>
        <p:txBody>
          <a:bodyPr wrap="none" rtlCol="0">
            <a:spAutoFit/>
          </a:bodyPr>
          <a:lstStyle/>
          <a:p>
            <a:r>
              <a:rPr lang="en-US" sz="3600" dirty="0"/>
              <a:t>Z </a:t>
            </a:r>
          </a:p>
        </p:txBody>
      </p:sp>
      <p:sp>
        <p:nvSpPr>
          <p:cNvPr id="4" name="TextBox 3">
            <a:extLst>
              <a:ext uri="{FF2B5EF4-FFF2-40B4-BE49-F238E27FC236}">
                <a16:creationId xmlns:a16="http://schemas.microsoft.com/office/drawing/2014/main" id="{6A4A33E1-4A72-915C-CE06-B8ECE085C149}"/>
              </a:ext>
            </a:extLst>
          </p:cNvPr>
          <p:cNvSpPr txBox="1"/>
          <p:nvPr/>
        </p:nvSpPr>
        <p:spPr>
          <a:xfrm>
            <a:off x="5726806" y="1433224"/>
            <a:ext cx="505267" cy="646331"/>
          </a:xfrm>
          <a:prstGeom prst="rect">
            <a:avLst/>
          </a:prstGeom>
          <a:noFill/>
        </p:spPr>
        <p:txBody>
          <a:bodyPr wrap="none" rtlCol="0">
            <a:spAutoFit/>
          </a:bodyPr>
          <a:lstStyle/>
          <a:p>
            <a:r>
              <a:rPr lang="en-US" sz="3600" dirty="0"/>
              <a:t>Z </a:t>
            </a:r>
          </a:p>
        </p:txBody>
      </p:sp>
      <p:sp>
        <p:nvSpPr>
          <p:cNvPr id="5" name="TextBox 4">
            <a:extLst>
              <a:ext uri="{FF2B5EF4-FFF2-40B4-BE49-F238E27FC236}">
                <a16:creationId xmlns:a16="http://schemas.microsoft.com/office/drawing/2014/main" id="{BEDFF09B-5220-72C8-D7C8-EBA1675F127C}"/>
              </a:ext>
            </a:extLst>
          </p:cNvPr>
          <p:cNvSpPr txBox="1"/>
          <p:nvPr/>
        </p:nvSpPr>
        <p:spPr>
          <a:xfrm>
            <a:off x="4113713" y="1233980"/>
            <a:ext cx="505267" cy="646331"/>
          </a:xfrm>
          <a:prstGeom prst="rect">
            <a:avLst/>
          </a:prstGeom>
          <a:noFill/>
        </p:spPr>
        <p:txBody>
          <a:bodyPr wrap="none" rtlCol="0">
            <a:spAutoFit/>
          </a:bodyPr>
          <a:lstStyle/>
          <a:p>
            <a:r>
              <a:rPr lang="en-US" sz="3600" dirty="0"/>
              <a:t>Z </a:t>
            </a:r>
          </a:p>
        </p:txBody>
      </p:sp>
      <p:sp>
        <p:nvSpPr>
          <p:cNvPr id="6" name="TextBox 5">
            <a:extLst>
              <a:ext uri="{FF2B5EF4-FFF2-40B4-BE49-F238E27FC236}">
                <a16:creationId xmlns:a16="http://schemas.microsoft.com/office/drawing/2014/main" id="{5EA1F24D-CFC5-2819-E817-EB91FB320284}"/>
              </a:ext>
            </a:extLst>
          </p:cNvPr>
          <p:cNvSpPr txBox="1"/>
          <p:nvPr/>
        </p:nvSpPr>
        <p:spPr>
          <a:xfrm>
            <a:off x="989513" y="3611188"/>
            <a:ext cx="497252" cy="646331"/>
          </a:xfrm>
          <a:prstGeom prst="rect">
            <a:avLst/>
          </a:prstGeom>
          <a:noFill/>
        </p:spPr>
        <p:txBody>
          <a:bodyPr wrap="none" rtlCol="0">
            <a:spAutoFit/>
          </a:bodyPr>
          <a:lstStyle/>
          <a:p>
            <a:r>
              <a:rPr lang="en-US" sz="3600" dirty="0"/>
              <a:t>y </a:t>
            </a:r>
          </a:p>
        </p:txBody>
      </p:sp>
      <p:sp>
        <p:nvSpPr>
          <p:cNvPr id="7" name="TextBox 6">
            <a:extLst>
              <a:ext uri="{FF2B5EF4-FFF2-40B4-BE49-F238E27FC236}">
                <a16:creationId xmlns:a16="http://schemas.microsoft.com/office/drawing/2014/main" id="{8D6A1824-06C1-15B8-6569-6D9C7041FE73}"/>
              </a:ext>
            </a:extLst>
          </p:cNvPr>
          <p:cNvSpPr txBox="1"/>
          <p:nvPr/>
        </p:nvSpPr>
        <p:spPr>
          <a:xfrm>
            <a:off x="10317480" y="6596390"/>
            <a:ext cx="4518659" cy="276999"/>
          </a:xfrm>
          <a:prstGeom prst="rect">
            <a:avLst/>
          </a:prstGeom>
          <a:noFill/>
        </p:spPr>
        <p:txBody>
          <a:bodyPr wrap="square">
            <a:spAutoFit/>
          </a:bodyPr>
          <a:lstStyle/>
          <a:p>
            <a:r>
              <a:rPr lang="en-US" sz="1200" dirty="0"/>
              <a:t>(Maslow, 1970)</a:t>
            </a:r>
          </a:p>
        </p:txBody>
      </p:sp>
    </p:spTree>
    <p:extLst>
      <p:ext uri="{BB962C8B-B14F-4D97-AF65-F5344CB8AC3E}">
        <p14:creationId xmlns:p14="http://schemas.microsoft.com/office/powerpoint/2010/main" val="14309047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 name="PlaceHolder 1"/>
          <p:cNvSpPr>
            <a:spLocks noGrp="1"/>
          </p:cNvSpPr>
          <p:nvPr>
            <p:ph type="title" idx="10"/>
          </p:nvPr>
        </p:nvSpPr>
        <p:spPr>
          <a:prstGeom prst="rect">
            <a:avLst/>
          </a:prstGeom>
          <a:noFill/>
          <a:ln w="12600">
            <a:noFill/>
          </a:ln>
        </p:spPr>
        <p:txBody>
          <a:bodyPr lIns="45720" tIns="0" rIns="45720" bIns="0" anchor="t">
            <a:noAutofit/>
          </a:bodyPr>
          <a:lstStyle/>
          <a:p>
            <a:pPr algn="ctr">
              <a:lnSpc>
                <a:spcPct val="100000"/>
              </a:lnSpc>
              <a:tabLst>
                <a:tab pos="0" algn="l"/>
              </a:tabLst>
            </a:pPr>
            <a:r>
              <a:rPr lang="en-US" sz="4200" b="1" spc="-1" dirty="0">
                <a:solidFill>
                  <a:srgbClr val="000000"/>
                </a:solidFill>
                <a:latin typeface="Arial" panose="020B0604020202020204" pitchFamily="34" charset="0"/>
                <a:ea typeface="Arial"/>
                <a:cs typeface="Arial" panose="020B0604020202020204" pitchFamily="34" charset="0"/>
              </a:rPr>
              <a:t>The Behavior Change Wheel:</a:t>
            </a:r>
            <a:br>
              <a:rPr sz="4200" dirty="0">
                <a:latin typeface="Arial" panose="020B0604020202020204" pitchFamily="34" charset="0"/>
                <a:cs typeface="Arial" panose="020B0604020202020204" pitchFamily="34" charset="0"/>
              </a:rPr>
            </a:br>
            <a:r>
              <a:rPr lang="en-US" sz="4200" b="1" spc="-1" dirty="0">
                <a:solidFill>
                  <a:srgbClr val="000000"/>
                </a:solidFill>
                <a:latin typeface="Arial" panose="020B0604020202020204" pitchFamily="34" charset="0"/>
                <a:ea typeface="Arial"/>
                <a:cs typeface="Arial" panose="020B0604020202020204" pitchFamily="34" charset="0"/>
              </a:rPr>
              <a:t>COM-B</a:t>
            </a:r>
            <a:endParaRPr lang="en-US" sz="4200" spc="-1" dirty="0">
              <a:latin typeface="Arial" panose="020B0604020202020204" pitchFamily="34" charset="0"/>
              <a:cs typeface="Arial" panose="020B0604020202020204" pitchFamily="34" charset="0"/>
            </a:endParaRPr>
          </a:p>
        </p:txBody>
      </p:sp>
      <p:sp>
        <p:nvSpPr>
          <p:cNvPr id="588" name="Rectangle 587"/>
          <p:cNvSpPr/>
          <p:nvPr/>
        </p:nvSpPr>
        <p:spPr>
          <a:xfrm>
            <a:off x="1588" y="1600200"/>
            <a:ext cx="4798800" cy="4847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216000" indent="-216000">
              <a:buClr>
                <a:srgbClr val="000000"/>
              </a:buClr>
              <a:buSzPct val="45000"/>
              <a:buFont typeface="Wingdings" charset="2"/>
              <a:buChar char=""/>
              <a:tabLst>
                <a:tab pos="355680" algn="l"/>
                <a:tab pos="711360" algn="l"/>
                <a:tab pos="1066680" algn="l"/>
                <a:tab pos="1422360" algn="l"/>
                <a:tab pos="1778040" algn="l"/>
                <a:tab pos="2133720" algn="l"/>
                <a:tab pos="2489040" algn="l"/>
                <a:tab pos="2844720" algn="l"/>
                <a:tab pos="3200400" algn="l"/>
                <a:tab pos="3556080" algn="l"/>
                <a:tab pos="3911760" algn="l"/>
                <a:tab pos="4267080" algn="l"/>
              </a:tabLst>
            </a:pPr>
            <a:r>
              <a:rPr lang="en-US" sz="2400" b="1" spc="-1" dirty="0">
                <a:solidFill>
                  <a:srgbClr val="141413"/>
                </a:solidFill>
                <a:latin typeface="Arial"/>
                <a:ea typeface="Times New Roman"/>
              </a:rPr>
              <a:t>Capability</a:t>
            </a:r>
            <a:r>
              <a:rPr lang="en-US" sz="2400" spc="-1" dirty="0">
                <a:solidFill>
                  <a:srgbClr val="141413"/>
                </a:solidFill>
                <a:latin typeface="Arial"/>
                <a:ea typeface="Times New Roman"/>
              </a:rPr>
              <a:t>: an individual</a:t>
            </a:r>
            <a:r>
              <a:rPr lang="en-US" sz="2400" spc="-1" dirty="0">
                <a:solidFill>
                  <a:srgbClr val="141413"/>
                </a:solidFill>
                <a:latin typeface="Arial"/>
                <a:ea typeface="Arial"/>
              </a:rPr>
              <a:t>’</a:t>
            </a:r>
            <a:r>
              <a:rPr lang="en-US" sz="2400" spc="-1" dirty="0">
                <a:solidFill>
                  <a:srgbClr val="141413"/>
                </a:solidFill>
                <a:latin typeface="Arial"/>
                <a:ea typeface="Times New Roman"/>
              </a:rPr>
              <a:t>s psychological and physical capacity to engage in the activity concerned. </a:t>
            </a:r>
            <a:endParaRPr lang="en-US" sz="2400" spc="-1" dirty="0">
              <a:latin typeface="Arial"/>
            </a:endParaRPr>
          </a:p>
          <a:p>
            <a:pPr marL="216000" indent="-216000">
              <a:buClr>
                <a:srgbClr val="000000"/>
              </a:buClr>
              <a:buSzPct val="45000"/>
              <a:buFont typeface="Wingdings" charset="2"/>
              <a:buChar char=""/>
              <a:tabLst>
                <a:tab pos="355680" algn="l"/>
                <a:tab pos="711360" algn="l"/>
                <a:tab pos="1066680" algn="l"/>
                <a:tab pos="1422360" algn="l"/>
                <a:tab pos="1778040" algn="l"/>
                <a:tab pos="2133720" algn="l"/>
                <a:tab pos="2489040" algn="l"/>
                <a:tab pos="2844720" algn="l"/>
                <a:tab pos="3200400" algn="l"/>
                <a:tab pos="3556080" algn="l"/>
                <a:tab pos="3911760" algn="l"/>
                <a:tab pos="4267080" algn="l"/>
              </a:tabLst>
            </a:pPr>
            <a:endParaRPr lang="en-US" sz="2400" spc="-1" dirty="0">
              <a:latin typeface="Arial"/>
            </a:endParaRPr>
          </a:p>
          <a:p>
            <a:pPr marL="216000" indent="-216000">
              <a:buClr>
                <a:srgbClr val="000000"/>
              </a:buClr>
              <a:buSzPct val="45000"/>
              <a:buFont typeface="Wingdings" charset="2"/>
              <a:buChar char=""/>
              <a:tabLst>
                <a:tab pos="355680" algn="l"/>
                <a:tab pos="711360" algn="l"/>
                <a:tab pos="1066680" algn="l"/>
                <a:tab pos="1422360" algn="l"/>
                <a:tab pos="1778040" algn="l"/>
                <a:tab pos="2133720" algn="l"/>
                <a:tab pos="2489040" algn="l"/>
                <a:tab pos="2844720" algn="l"/>
                <a:tab pos="3200400" algn="l"/>
                <a:tab pos="3556080" algn="l"/>
                <a:tab pos="3911760" algn="l"/>
                <a:tab pos="4267080" algn="l"/>
              </a:tabLst>
            </a:pPr>
            <a:r>
              <a:rPr lang="en-US" sz="2400" b="1" spc="-1" dirty="0">
                <a:solidFill>
                  <a:srgbClr val="141413"/>
                </a:solidFill>
                <a:latin typeface="Arial"/>
                <a:ea typeface="Times New Roman"/>
              </a:rPr>
              <a:t>Opportunity: </a:t>
            </a:r>
            <a:r>
              <a:rPr lang="en-US" sz="2400" spc="-1" dirty="0">
                <a:solidFill>
                  <a:srgbClr val="141413"/>
                </a:solidFill>
                <a:latin typeface="Arial"/>
                <a:ea typeface="Times New Roman"/>
              </a:rPr>
              <a:t>all the factors that lie outside the individual that make the behavior possible or prompt it.</a:t>
            </a:r>
            <a:endParaRPr lang="en-US" sz="2400" spc="-1" dirty="0">
              <a:latin typeface="Arial"/>
            </a:endParaRPr>
          </a:p>
          <a:p>
            <a:pPr marL="216000" indent="-216000">
              <a:buClr>
                <a:srgbClr val="000000"/>
              </a:buClr>
              <a:buSzPct val="45000"/>
              <a:buFont typeface="Wingdings" charset="2"/>
              <a:buChar char=""/>
              <a:tabLst>
                <a:tab pos="355680" algn="l"/>
                <a:tab pos="711360" algn="l"/>
                <a:tab pos="1066680" algn="l"/>
                <a:tab pos="1422360" algn="l"/>
                <a:tab pos="1778040" algn="l"/>
                <a:tab pos="2133720" algn="l"/>
                <a:tab pos="2489040" algn="l"/>
                <a:tab pos="2844720" algn="l"/>
                <a:tab pos="3200400" algn="l"/>
                <a:tab pos="3556080" algn="l"/>
                <a:tab pos="3911760" algn="l"/>
                <a:tab pos="4267080" algn="l"/>
              </a:tabLst>
            </a:pPr>
            <a:endParaRPr lang="en-US" sz="2400" spc="-1" dirty="0">
              <a:latin typeface="Arial"/>
            </a:endParaRPr>
          </a:p>
          <a:p>
            <a:pPr marL="216000" indent="-216000">
              <a:buClr>
                <a:srgbClr val="000000"/>
              </a:buClr>
              <a:buSzPct val="45000"/>
              <a:buFont typeface="Wingdings" charset="2"/>
              <a:buChar char=""/>
              <a:tabLst>
                <a:tab pos="355680" algn="l"/>
                <a:tab pos="711360" algn="l"/>
                <a:tab pos="1066680" algn="l"/>
                <a:tab pos="1422360" algn="l"/>
                <a:tab pos="1778040" algn="l"/>
                <a:tab pos="2133720" algn="l"/>
                <a:tab pos="2489040" algn="l"/>
                <a:tab pos="2844720" algn="l"/>
                <a:tab pos="3200400" algn="l"/>
                <a:tab pos="3556080" algn="l"/>
                <a:tab pos="3911760" algn="l"/>
                <a:tab pos="4267080" algn="l"/>
              </a:tabLst>
            </a:pPr>
            <a:r>
              <a:rPr lang="en-US" sz="2400" b="1" spc="-1" dirty="0">
                <a:solidFill>
                  <a:srgbClr val="141413"/>
                </a:solidFill>
                <a:latin typeface="Arial"/>
                <a:ea typeface="Times New Roman"/>
              </a:rPr>
              <a:t>Motivation:</a:t>
            </a:r>
            <a:r>
              <a:rPr lang="en-US" sz="2400" spc="-1" dirty="0">
                <a:solidFill>
                  <a:srgbClr val="141413"/>
                </a:solidFill>
                <a:latin typeface="Arial"/>
                <a:ea typeface="Times New Roman"/>
              </a:rPr>
              <a:t> all those brain processes that energize and direct behavior, not just goals and conscious decision-making. </a:t>
            </a:r>
            <a:endParaRPr lang="en-US" sz="2400" spc="-1" dirty="0">
              <a:latin typeface="Arial"/>
            </a:endParaRPr>
          </a:p>
        </p:txBody>
      </p:sp>
      <p:pic>
        <p:nvPicPr>
          <p:cNvPr id="589" name="Picture 588"/>
          <p:cNvPicPr/>
          <p:nvPr/>
        </p:nvPicPr>
        <p:blipFill>
          <a:blip r:embed="rId3"/>
          <a:stretch/>
        </p:blipFill>
        <p:spPr>
          <a:xfrm>
            <a:off x="6173788" y="1512360"/>
            <a:ext cx="5222880" cy="5222880"/>
          </a:xfrm>
          <a:prstGeom prst="rect">
            <a:avLst/>
          </a:prstGeom>
          <a:ln w="0">
            <a:noFill/>
          </a:ln>
        </p:spPr>
      </p:pic>
      <p:pic>
        <p:nvPicPr>
          <p:cNvPr id="590" name="Picture 589"/>
          <p:cNvPicPr/>
          <p:nvPr/>
        </p:nvPicPr>
        <p:blipFill>
          <a:blip r:embed="rId4"/>
          <a:stretch/>
        </p:blipFill>
        <p:spPr>
          <a:xfrm>
            <a:off x="4573588" y="1407960"/>
            <a:ext cx="2743200" cy="649080"/>
          </a:xfrm>
          <a:prstGeom prst="rect">
            <a:avLst/>
          </a:prstGeom>
          <a:ln w="0">
            <a:noFill/>
          </a:ln>
        </p:spPr>
      </p:pic>
      <p:sp>
        <p:nvSpPr>
          <p:cNvPr id="3" name="TextBox 2">
            <a:extLst>
              <a:ext uri="{FF2B5EF4-FFF2-40B4-BE49-F238E27FC236}">
                <a16:creationId xmlns:a16="http://schemas.microsoft.com/office/drawing/2014/main" id="{5A0B8E56-4D5A-C418-56D7-0FDDFA9269ED}"/>
              </a:ext>
            </a:extLst>
          </p:cNvPr>
          <p:cNvSpPr txBox="1"/>
          <p:nvPr/>
        </p:nvSpPr>
        <p:spPr>
          <a:xfrm>
            <a:off x="9948868" y="6488668"/>
            <a:ext cx="6096000" cy="276999"/>
          </a:xfrm>
          <a:prstGeom prst="rect">
            <a:avLst/>
          </a:prstGeom>
          <a:noFill/>
        </p:spPr>
        <p:txBody>
          <a:bodyPr wrap="square">
            <a:spAutoFit/>
          </a:bodyPr>
          <a:lstStyle/>
          <a:p>
            <a:pPr algn="l"/>
            <a:r>
              <a:rPr lang="en-US" sz="1200" dirty="0"/>
              <a:t>(Michie et al., 2011)</a:t>
            </a:r>
            <a:endParaRPr lang="en-US" sz="1200" b="0" i="0" dirty="0">
              <a:solidFill>
                <a:srgbClr val="333333"/>
              </a:solidFill>
              <a:effectLst/>
              <a:latin typeface="-apple-system"/>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1" y="5057775"/>
            <a:ext cx="12192000" cy="1754326"/>
          </a:xfrm>
          <a:prstGeom prst="rect">
            <a:avLst/>
          </a:prstGeom>
          <a:noFill/>
        </p:spPr>
        <p:txBody>
          <a:bodyPr wrap="square" rtlCol="0">
            <a:spAutoFit/>
          </a:bodyPr>
          <a:lstStyle/>
          <a:p>
            <a:pPr algn="l">
              <a:buFont typeface="+mj-lt"/>
              <a:buAutoNum type="arabicPeriod"/>
            </a:pPr>
            <a:r>
              <a:rPr lang="en-US" b="0" i="0" dirty="0">
                <a:effectLst/>
                <a:latin typeface="Söhne"/>
              </a:rPr>
              <a:t>Conduct research on behaviors based on the specific environmental conditions in which they occur and the requirements necessary for their successful execution.</a:t>
            </a:r>
          </a:p>
          <a:p>
            <a:pPr algn="l">
              <a:buFont typeface="+mj-lt"/>
              <a:buAutoNum type="arabicPeriod"/>
            </a:pPr>
            <a:r>
              <a:rPr lang="en-US" b="0" i="0" dirty="0">
                <a:effectLst/>
                <a:latin typeface="Söhne"/>
              </a:rPr>
              <a:t>Focus on measuring and observing behaviors in a way that allows for objective assessment rather than relying on subjective sentiment.</a:t>
            </a:r>
          </a:p>
          <a:p>
            <a:pPr algn="l">
              <a:buFont typeface="+mj-lt"/>
              <a:buAutoNum type="arabicPeriod"/>
            </a:pPr>
            <a:r>
              <a:rPr lang="en-US" b="0" i="0" dirty="0">
                <a:effectLst/>
                <a:latin typeface="Söhne"/>
              </a:rPr>
              <a:t>Recognize that motivation to perform a behavior is influenced by the individual's opportunity and capability. Following the behavior, positive or negative reinforcement can impact future motivation to act on the behavior.</a:t>
            </a:r>
          </a:p>
        </p:txBody>
      </p:sp>
      <p:pic>
        <p:nvPicPr>
          <p:cNvPr id="3076" name="Picture 4">
            <a:extLst>
              <a:ext uri="{FF2B5EF4-FFF2-40B4-BE49-F238E27FC236}">
                <a16:creationId xmlns:a16="http://schemas.microsoft.com/office/drawing/2014/main" id="{BF413D32-6E0D-0369-A384-C942B5EED0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2300" y="1362075"/>
            <a:ext cx="5867400" cy="3695700"/>
          </a:xfrm>
          <a:prstGeom prst="rect">
            <a:avLst/>
          </a:prstGeom>
          <a:noFill/>
          <a:extLst>
            <a:ext uri="{909E8E84-426E-40DD-AFC4-6F175D3DCCD1}">
              <a14:hiddenFill xmlns:a14="http://schemas.microsoft.com/office/drawing/2010/main">
                <a:solidFill>
                  <a:srgbClr val="FFFFFF"/>
                </a:solidFill>
              </a14:hiddenFill>
            </a:ext>
          </a:extLst>
        </p:spPr>
      </p:pic>
      <p:sp>
        <p:nvSpPr>
          <p:cNvPr id="20" name="Title 1">
            <a:extLst>
              <a:ext uri="{FF2B5EF4-FFF2-40B4-BE49-F238E27FC236}">
                <a16:creationId xmlns:a16="http://schemas.microsoft.com/office/drawing/2014/main" id="{3BC3914B-AEFF-492F-EBD1-E219303AE09C}"/>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The COM-B System</a:t>
            </a:r>
          </a:p>
        </p:txBody>
      </p:sp>
      <p:sp>
        <p:nvSpPr>
          <p:cNvPr id="3" name="TextBox 2">
            <a:extLst>
              <a:ext uri="{FF2B5EF4-FFF2-40B4-BE49-F238E27FC236}">
                <a16:creationId xmlns:a16="http://schemas.microsoft.com/office/drawing/2014/main" id="{22BC15DF-4A2C-177C-5F45-61622C4AD0D5}"/>
              </a:ext>
            </a:extLst>
          </p:cNvPr>
          <p:cNvSpPr txBox="1"/>
          <p:nvPr/>
        </p:nvSpPr>
        <p:spPr>
          <a:xfrm>
            <a:off x="7772400" y="4677104"/>
            <a:ext cx="3474720" cy="261610"/>
          </a:xfrm>
          <a:prstGeom prst="rect">
            <a:avLst/>
          </a:prstGeom>
          <a:noFill/>
        </p:spPr>
        <p:txBody>
          <a:bodyPr wrap="square">
            <a:spAutoFit/>
          </a:bodyPr>
          <a:lstStyle/>
          <a:p>
            <a:pPr algn="l"/>
            <a:r>
              <a:rPr lang="en-US" sz="1100" dirty="0"/>
              <a:t>(Michie et al., 2011)</a:t>
            </a:r>
            <a:endParaRPr lang="en-US" sz="1100" b="0" i="0" dirty="0">
              <a:solidFill>
                <a:srgbClr val="333333"/>
              </a:solidFill>
              <a:effectLst/>
              <a:latin typeface="-apple-system"/>
            </a:endParaRPr>
          </a:p>
        </p:txBody>
      </p:sp>
    </p:spTree>
    <p:extLst>
      <p:ext uri="{BB962C8B-B14F-4D97-AF65-F5344CB8AC3E}">
        <p14:creationId xmlns:p14="http://schemas.microsoft.com/office/powerpoint/2010/main" val="25373745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1" y="4943475"/>
            <a:ext cx="12192000" cy="1754326"/>
          </a:xfrm>
          <a:prstGeom prst="rect">
            <a:avLst/>
          </a:prstGeom>
          <a:noFill/>
        </p:spPr>
        <p:txBody>
          <a:bodyPr wrap="square" rtlCol="0">
            <a:spAutoFit/>
          </a:bodyPr>
          <a:lstStyle/>
          <a:p>
            <a:pPr algn="l">
              <a:buFont typeface="+mj-lt"/>
              <a:buAutoNum type="arabicPeriod"/>
            </a:pPr>
            <a:r>
              <a:rPr lang="en-US" b="0" i="0" dirty="0">
                <a:effectLst/>
                <a:latin typeface="Söhne"/>
              </a:rPr>
              <a:t>Conduct research on behaviors based on the specific environmental conditions in which they occur and the requirements necessary for their successful execution.</a:t>
            </a:r>
          </a:p>
          <a:p>
            <a:pPr algn="l">
              <a:buFont typeface="+mj-lt"/>
              <a:buAutoNum type="arabicPeriod"/>
            </a:pPr>
            <a:r>
              <a:rPr lang="en-US" b="0" i="0" dirty="0">
                <a:effectLst/>
                <a:latin typeface="Söhne"/>
              </a:rPr>
              <a:t>Focus on measuring and observing behaviors in a way that allows for objective assessment, rather than relying on subjective sentiment.</a:t>
            </a:r>
          </a:p>
          <a:p>
            <a:pPr algn="l">
              <a:buFont typeface="+mj-lt"/>
              <a:buAutoNum type="arabicPeriod"/>
            </a:pPr>
            <a:r>
              <a:rPr lang="en-US" b="0" i="0" dirty="0">
                <a:effectLst/>
                <a:latin typeface="Söhne"/>
              </a:rPr>
              <a:t>Recognize that motivation to perform a behavior is influenced by the individual's opportunity and capability to do so. Following the behavior, positive or negative reinforcement can impact future motivation to perform the behavior.</a:t>
            </a:r>
          </a:p>
        </p:txBody>
      </p:sp>
      <p:sp>
        <p:nvSpPr>
          <p:cNvPr id="2" name="Title 1">
            <a:extLst>
              <a:ext uri="{FF2B5EF4-FFF2-40B4-BE49-F238E27FC236}">
                <a16:creationId xmlns:a16="http://schemas.microsoft.com/office/drawing/2014/main" id="{2142E866-E4E5-54DA-B22E-4C58134F101B}"/>
              </a:ext>
            </a:extLst>
          </p:cNvPr>
          <p:cNvSpPr>
            <a:spLocks noGrp="1"/>
          </p:cNvSpPr>
          <p:nvPr>
            <p:ph type="title"/>
          </p:nvPr>
        </p:nvSpPr>
        <p:spPr>
          <a:xfrm>
            <a:off x="838200" y="160200"/>
            <a:ext cx="10515600" cy="1082814"/>
          </a:xfrm>
        </p:spPr>
        <p:txBody>
          <a:bodyPr/>
          <a:lstStyle/>
          <a:p>
            <a:pPr algn="ctr"/>
            <a:r>
              <a:rPr lang="en-US" b="1" dirty="0"/>
              <a:t>Accounting for Perception</a:t>
            </a:r>
          </a:p>
        </p:txBody>
      </p:sp>
      <p:pic>
        <p:nvPicPr>
          <p:cNvPr id="6146" name="Picture 2">
            <a:extLst>
              <a:ext uri="{FF2B5EF4-FFF2-40B4-BE49-F238E27FC236}">
                <a16:creationId xmlns:a16="http://schemas.microsoft.com/office/drawing/2014/main" id="{36F527FD-0E04-FDE2-F9D1-7C0B552F3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2300" y="1243014"/>
            <a:ext cx="5867400" cy="36957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7C0BDF7-27A7-597C-C271-2B5A344CC731}"/>
              </a:ext>
            </a:extLst>
          </p:cNvPr>
          <p:cNvSpPr txBox="1"/>
          <p:nvPr/>
        </p:nvSpPr>
        <p:spPr>
          <a:xfrm>
            <a:off x="7772400" y="4677104"/>
            <a:ext cx="3474720" cy="261610"/>
          </a:xfrm>
          <a:prstGeom prst="rect">
            <a:avLst/>
          </a:prstGeom>
          <a:noFill/>
        </p:spPr>
        <p:txBody>
          <a:bodyPr wrap="square">
            <a:spAutoFit/>
          </a:bodyPr>
          <a:lstStyle/>
          <a:p>
            <a:pPr algn="l"/>
            <a:r>
              <a:rPr lang="en-US" sz="1100" dirty="0"/>
              <a:t>(Michie et al., 2011)</a:t>
            </a:r>
            <a:endParaRPr lang="en-US" sz="1100" b="0" i="0" dirty="0">
              <a:solidFill>
                <a:srgbClr val="333333"/>
              </a:solidFill>
              <a:effectLst/>
              <a:latin typeface="-apple-system"/>
            </a:endParaRPr>
          </a:p>
        </p:txBody>
      </p:sp>
    </p:spTree>
    <p:extLst>
      <p:ext uri="{BB962C8B-B14F-4D97-AF65-F5344CB8AC3E}">
        <p14:creationId xmlns:p14="http://schemas.microsoft.com/office/powerpoint/2010/main" val="563204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3108DAD2-7933-11F2-F226-2A50D91F2F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0130" y="563879"/>
            <a:ext cx="5595695" cy="64262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BF312B4F-0385-9FC3-98E0-FA0FF04BF4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82904" y="685799"/>
            <a:ext cx="2550319" cy="29146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867931C2-5288-0752-20E2-1866A2735C4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59149" y="4171950"/>
            <a:ext cx="2997828" cy="2300287"/>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8201B7B1-4910-9BA3-C0C6-FE13E5BA8B65}"/>
              </a:ext>
            </a:extLst>
          </p:cNvPr>
          <p:cNvSpPr>
            <a:spLocks noGrp="1"/>
          </p:cNvSpPr>
          <p:nvPr>
            <p:ph type="title"/>
          </p:nvPr>
        </p:nvSpPr>
        <p:spPr>
          <a:xfrm>
            <a:off x="838200" y="0"/>
            <a:ext cx="10515600" cy="685799"/>
          </a:xfrm>
        </p:spPr>
        <p:txBody>
          <a:bodyPr>
            <a:normAutofit fontScale="90000"/>
          </a:bodyPr>
          <a:lstStyle/>
          <a:p>
            <a:pPr algn="ctr"/>
            <a:r>
              <a:rPr lang="en-US" b="1" dirty="0"/>
              <a:t>Researching COM-B</a:t>
            </a:r>
          </a:p>
        </p:txBody>
      </p:sp>
      <p:sp>
        <p:nvSpPr>
          <p:cNvPr id="8" name="TextBox 7">
            <a:extLst>
              <a:ext uri="{FF2B5EF4-FFF2-40B4-BE49-F238E27FC236}">
                <a16:creationId xmlns:a16="http://schemas.microsoft.com/office/drawing/2014/main" id="{D598AA4B-59EF-844F-CB28-CA695D8E21F9}"/>
              </a:ext>
            </a:extLst>
          </p:cNvPr>
          <p:cNvSpPr txBox="1"/>
          <p:nvPr/>
        </p:nvSpPr>
        <p:spPr>
          <a:xfrm>
            <a:off x="8358503" y="6545907"/>
            <a:ext cx="3474720" cy="261610"/>
          </a:xfrm>
          <a:prstGeom prst="rect">
            <a:avLst/>
          </a:prstGeom>
          <a:noFill/>
        </p:spPr>
        <p:txBody>
          <a:bodyPr wrap="square">
            <a:spAutoFit/>
          </a:bodyPr>
          <a:lstStyle/>
          <a:p>
            <a:pPr algn="l"/>
            <a:r>
              <a:rPr lang="en-US" sz="1100" dirty="0"/>
              <a:t>(Michie et al., 2011)</a:t>
            </a:r>
            <a:endParaRPr lang="en-US" sz="1100" b="0" i="0" dirty="0">
              <a:solidFill>
                <a:srgbClr val="333333"/>
              </a:solidFill>
              <a:effectLst/>
              <a:latin typeface="-apple-system"/>
            </a:endParaRPr>
          </a:p>
        </p:txBody>
      </p:sp>
    </p:spTree>
    <p:extLst>
      <p:ext uri="{BB962C8B-B14F-4D97-AF65-F5344CB8AC3E}">
        <p14:creationId xmlns:p14="http://schemas.microsoft.com/office/powerpoint/2010/main" val="19680099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3108DAD2-7933-11F2-F226-2A50D91F2F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89079" y="685799"/>
            <a:ext cx="2537968" cy="29146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BF312B4F-0385-9FC3-98E0-FA0FF04BF4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45731" y="512310"/>
            <a:ext cx="5649991" cy="645713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867931C2-5288-0752-20E2-1866A2735C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59149" y="4171950"/>
            <a:ext cx="2997828" cy="230028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4D205B0-7F95-63DD-8E3B-B05C72F6EA96}"/>
              </a:ext>
            </a:extLst>
          </p:cNvPr>
          <p:cNvSpPr>
            <a:spLocks noGrp="1"/>
          </p:cNvSpPr>
          <p:nvPr>
            <p:ph type="title"/>
          </p:nvPr>
        </p:nvSpPr>
        <p:spPr>
          <a:xfrm>
            <a:off x="838200" y="0"/>
            <a:ext cx="10515600" cy="685799"/>
          </a:xfrm>
        </p:spPr>
        <p:txBody>
          <a:bodyPr>
            <a:normAutofit fontScale="90000"/>
          </a:bodyPr>
          <a:lstStyle/>
          <a:p>
            <a:pPr algn="ctr"/>
            <a:r>
              <a:rPr lang="en-US" b="1" dirty="0"/>
              <a:t>Researching COM-B</a:t>
            </a:r>
          </a:p>
        </p:txBody>
      </p:sp>
      <p:sp>
        <p:nvSpPr>
          <p:cNvPr id="3" name="TextBox 2">
            <a:extLst>
              <a:ext uri="{FF2B5EF4-FFF2-40B4-BE49-F238E27FC236}">
                <a16:creationId xmlns:a16="http://schemas.microsoft.com/office/drawing/2014/main" id="{25F6338B-6559-6CF9-9D6E-0A10218BC9C3}"/>
              </a:ext>
            </a:extLst>
          </p:cNvPr>
          <p:cNvSpPr txBox="1"/>
          <p:nvPr/>
        </p:nvSpPr>
        <p:spPr>
          <a:xfrm>
            <a:off x="8840395" y="6472237"/>
            <a:ext cx="3474720" cy="261610"/>
          </a:xfrm>
          <a:prstGeom prst="rect">
            <a:avLst/>
          </a:prstGeom>
          <a:noFill/>
        </p:spPr>
        <p:txBody>
          <a:bodyPr wrap="square">
            <a:spAutoFit/>
          </a:bodyPr>
          <a:lstStyle/>
          <a:p>
            <a:pPr algn="l"/>
            <a:r>
              <a:rPr lang="en-US" sz="1100" dirty="0"/>
              <a:t>(Michie et al., 2011)</a:t>
            </a:r>
            <a:endParaRPr lang="en-US" sz="1100" b="0" i="0" dirty="0">
              <a:solidFill>
                <a:srgbClr val="333333"/>
              </a:solidFill>
              <a:effectLst/>
              <a:latin typeface="-apple-system"/>
            </a:endParaRPr>
          </a:p>
        </p:txBody>
      </p:sp>
    </p:spTree>
    <p:extLst>
      <p:ext uri="{BB962C8B-B14F-4D97-AF65-F5344CB8AC3E}">
        <p14:creationId xmlns:p14="http://schemas.microsoft.com/office/powerpoint/2010/main" val="13780985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a:extLst>
              <a:ext uri="{FF2B5EF4-FFF2-40B4-BE49-F238E27FC236}">
                <a16:creationId xmlns:a16="http://schemas.microsoft.com/office/drawing/2014/main" id="{3108DAD2-7933-11F2-F226-2A50D91F2F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89079" y="685799"/>
            <a:ext cx="2537968" cy="291465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BF312B4F-0385-9FC3-98E0-FA0FF04BF4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76728" y="3871911"/>
            <a:ext cx="2550319" cy="29146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867931C2-5288-0752-20E2-1866A2735C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4010" y="964815"/>
            <a:ext cx="6422854" cy="492837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E3D0A1F-A3BC-3674-F168-D4E6E2B9A5C2}"/>
              </a:ext>
            </a:extLst>
          </p:cNvPr>
          <p:cNvSpPr>
            <a:spLocks noGrp="1"/>
          </p:cNvSpPr>
          <p:nvPr>
            <p:ph type="title"/>
          </p:nvPr>
        </p:nvSpPr>
        <p:spPr>
          <a:xfrm>
            <a:off x="838200" y="0"/>
            <a:ext cx="10515600" cy="685799"/>
          </a:xfrm>
        </p:spPr>
        <p:txBody>
          <a:bodyPr>
            <a:normAutofit fontScale="90000"/>
          </a:bodyPr>
          <a:lstStyle/>
          <a:p>
            <a:pPr algn="ctr"/>
            <a:r>
              <a:rPr lang="en-US" b="1" dirty="0"/>
              <a:t>Researching COM-B</a:t>
            </a:r>
          </a:p>
        </p:txBody>
      </p:sp>
      <p:sp>
        <p:nvSpPr>
          <p:cNvPr id="3" name="TextBox 2">
            <a:extLst>
              <a:ext uri="{FF2B5EF4-FFF2-40B4-BE49-F238E27FC236}">
                <a16:creationId xmlns:a16="http://schemas.microsoft.com/office/drawing/2014/main" id="{54FBA9CC-16A5-7596-7157-9E98716ADD8A}"/>
              </a:ext>
            </a:extLst>
          </p:cNvPr>
          <p:cNvSpPr txBox="1"/>
          <p:nvPr/>
        </p:nvSpPr>
        <p:spPr>
          <a:xfrm>
            <a:off x="7977224" y="6524951"/>
            <a:ext cx="3474720" cy="261610"/>
          </a:xfrm>
          <a:prstGeom prst="rect">
            <a:avLst/>
          </a:prstGeom>
          <a:noFill/>
        </p:spPr>
        <p:txBody>
          <a:bodyPr wrap="square">
            <a:spAutoFit/>
          </a:bodyPr>
          <a:lstStyle/>
          <a:p>
            <a:pPr algn="l"/>
            <a:r>
              <a:rPr lang="en-US" sz="1100" dirty="0"/>
              <a:t>(Michie et al., 2011)</a:t>
            </a:r>
            <a:endParaRPr lang="en-US" sz="1100" b="0" i="0" dirty="0">
              <a:solidFill>
                <a:srgbClr val="333333"/>
              </a:solidFill>
              <a:effectLst/>
              <a:latin typeface="-apple-system"/>
            </a:endParaRPr>
          </a:p>
        </p:txBody>
      </p:sp>
    </p:spTree>
    <p:extLst>
      <p:ext uri="{BB962C8B-B14F-4D97-AF65-F5344CB8AC3E}">
        <p14:creationId xmlns:p14="http://schemas.microsoft.com/office/powerpoint/2010/main" val="1782179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descr="Graphical user interface, application, table, Excel&#10;&#10;Description automatically generated">
            <a:extLst>
              <a:ext uri="{FF2B5EF4-FFF2-40B4-BE49-F238E27FC236}">
                <a16:creationId xmlns:a16="http://schemas.microsoft.com/office/drawing/2014/main" id="{8CBEED34-5D36-5E7B-43D1-2D49BD7947A5}"/>
              </a:ext>
            </a:extLst>
          </p:cNvPr>
          <p:cNvPicPr>
            <a:picLocks noGrp="1" noChangeAspect="1"/>
          </p:cNvPicPr>
          <p:nvPr>
            <p:ph idx="1"/>
          </p:nvPr>
        </p:nvPicPr>
        <p:blipFill>
          <a:blip r:embed="rId2"/>
          <a:stretch>
            <a:fillRect/>
          </a:stretch>
        </p:blipFill>
        <p:spPr>
          <a:xfrm>
            <a:off x="182880" y="2381726"/>
            <a:ext cx="11594448" cy="2997993"/>
          </a:xfrm>
        </p:spPr>
      </p:pic>
      <p:sp>
        <p:nvSpPr>
          <p:cNvPr id="12" name="TextBox 11">
            <a:extLst>
              <a:ext uri="{FF2B5EF4-FFF2-40B4-BE49-F238E27FC236}">
                <a16:creationId xmlns:a16="http://schemas.microsoft.com/office/drawing/2014/main" id="{B2EA3907-976C-CDDD-41BA-C99E7270FDCB}"/>
              </a:ext>
            </a:extLst>
          </p:cNvPr>
          <p:cNvSpPr txBox="1"/>
          <p:nvPr/>
        </p:nvSpPr>
        <p:spPr>
          <a:xfrm>
            <a:off x="8717280" y="5512117"/>
            <a:ext cx="3474720" cy="261610"/>
          </a:xfrm>
          <a:prstGeom prst="rect">
            <a:avLst/>
          </a:prstGeom>
          <a:noFill/>
        </p:spPr>
        <p:txBody>
          <a:bodyPr wrap="square">
            <a:spAutoFit/>
          </a:bodyPr>
          <a:lstStyle/>
          <a:p>
            <a:pPr algn="l"/>
            <a:r>
              <a:rPr lang="en-US" sz="1100" dirty="0"/>
              <a:t>(Michie et al.)</a:t>
            </a:r>
            <a:endParaRPr lang="en-US" sz="1100" b="0" i="0" dirty="0">
              <a:solidFill>
                <a:srgbClr val="333333"/>
              </a:solidFill>
              <a:effectLst/>
              <a:latin typeface="-apple-system"/>
            </a:endParaRPr>
          </a:p>
        </p:txBody>
      </p:sp>
      <p:sp>
        <p:nvSpPr>
          <p:cNvPr id="13" name="Title 1">
            <a:extLst>
              <a:ext uri="{FF2B5EF4-FFF2-40B4-BE49-F238E27FC236}">
                <a16:creationId xmlns:a16="http://schemas.microsoft.com/office/drawing/2014/main" id="{C0BA026B-8F6C-B032-88D8-908685C2305B}"/>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COM-B Recommends Action</a:t>
            </a:r>
          </a:p>
        </p:txBody>
      </p:sp>
    </p:spTree>
    <p:extLst>
      <p:ext uri="{BB962C8B-B14F-4D97-AF65-F5344CB8AC3E}">
        <p14:creationId xmlns:p14="http://schemas.microsoft.com/office/powerpoint/2010/main" val="16684293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2168523" y="5780782"/>
            <a:ext cx="6886576" cy="1077218"/>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dirty="0"/>
              <a:t>Traditional view of what drives behavior</a:t>
            </a:r>
          </a:p>
          <a:p>
            <a:pPr marL="285750" indent="-285750">
              <a:spcAft>
                <a:spcPts val="600"/>
              </a:spcAft>
              <a:buFont typeface="Arial" panose="020B0604020202020204" pitchFamily="34" charset="0"/>
              <a:buChar char="•"/>
            </a:pPr>
            <a:r>
              <a:rPr lang="en-US" dirty="0"/>
              <a:t>Relies solely on SELF-INTEREST (Motivation)</a:t>
            </a:r>
          </a:p>
          <a:p>
            <a:pPr marL="285750" indent="-285750">
              <a:spcAft>
                <a:spcPts val="600"/>
              </a:spcAft>
              <a:buFont typeface="Arial" panose="020B0604020202020204" pitchFamily="34" charset="0"/>
              <a:buChar char="•"/>
            </a:pPr>
            <a:r>
              <a:rPr lang="en-US" dirty="0"/>
              <a:t>Reality must account for Capability, Opportunity, and Motivation</a:t>
            </a:r>
          </a:p>
        </p:txBody>
      </p:sp>
      <p:pic>
        <p:nvPicPr>
          <p:cNvPr id="10242" name="Picture 2">
            <a:extLst>
              <a:ext uri="{FF2B5EF4-FFF2-40B4-BE49-F238E27FC236}">
                <a16:creationId xmlns:a16="http://schemas.microsoft.com/office/drawing/2014/main" id="{1AB420DD-A696-90E7-6D87-CE824F7DF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49" y="1441594"/>
            <a:ext cx="9636125" cy="433918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FBB56EF6-9175-9FBD-1484-BCE33BE8EE43}"/>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Levers of Behavior</a:t>
            </a:r>
          </a:p>
        </p:txBody>
      </p:sp>
      <p:sp>
        <p:nvSpPr>
          <p:cNvPr id="13" name="TextBox 12">
            <a:extLst>
              <a:ext uri="{FF2B5EF4-FFF2-40B4-BE49-F238E27FC236}">
                <a16:creationId xmlns:a16="http://schemas.microsoft.com/office/drawing/2014/main" id="{90B1CD0E-0B8B-DCD7-B35F-5356E9F32AE9}"/>
              </a:ext>
            </a:extLst>
          </p:cNvPr>
          <p:cNvSpPr txBox="1"/>
          <p:nvPr/>
        </p:nvSpPr>
        <p:spPr>
          <a:xfrm>
            <a:off x="5611811" y="2318526"/>
            <a:ext cx="1624932" cy="646331"/>
          </a:xfrm>
          <a:prstGeom prst="rect">
            <a:avLst/>
          </a:prstGeom>
          <a:noFill/>
        </p:spPr>
        <p:txBody>
          <a:bodyPr wrap="none" rtlCol="0">
            <a:spAutoFit/>
          </a:bodyPr>
          <a:lstStyle/>
          <a:p>
            <a:r>
              <a:rPr lang="en-US" sz="3600" dirty="0"/>
              <a:t>COM-B </a:t>
            </a:r>
          </a:p>
        </p:txBody>
      </p:sp>
      <p:sp>
        <p:nvSpPr>
          <p:cNvPr id="2" name="TextBox 1">
            <a:extLst>
              <a:ext uri="{FF2B5EF4-FFF2-40B4-BE49-F238E27FC236}">
                <a16:creationId xmlns:a16="http://schemas.microsoft.com/office/drawing/2014/main" id="{313ADF5A-6510-4D8A-162C-19FF6D668203}"/>
              </a:ext>
            </a:extLst>
          </p:cNvPr>
          <p:cNvSpPr txBox="1"/>
          <p:nvPr/>
        </p:nvSpPr>
        <p:spPr>
          <a:xfrm>
            <a:off x="8399779" y="2641692"/>
            <a:ext cx="3527632" cy="646331"/>
          </a:xfrm>
          <a:prstGeom prst="rect">
            <a:avLst/>
          </a:prstGeom>
          <a:noFill/>
        </p:spPr>
        <p:txBody>
          <a:bodyPr wrap="none" rtlCol="0">
            <a:spAutoFit/>
          </a:bodyPr>
          <a:lstStyle/>
          <a:p>
            <a:r>
              <a:rPr lang="en-US" sz="3600" dirty="0"/>
              <a:t>Requires Analysis </a:t>
            </a:r>
          </a:p>
        </p:txBody>
      </p:sp>
      <p:sp>
        <p:nvSpPr>
          <p:cNvPr id="3" name="TextBox 2">
            <a:extLst>
              <a:ext uri="{FF2B5EF4-FFF2-40B4-BE49-F238E27FC236}">
                <a16:creationId xmlns:a16="http://schemas.microsoft.com/office/drawing/2014/main" id="{55ED2BA3-7316-A20B-5304-956B245EFEBE}"/>
              </a:ext>
            </a:extLst>
          </p:cNvPr>
          <p:cNvSpPr txBox="1"/>
          <p:nvPr/>
        </p:nvSpPr>
        <p:spPr>
          <a:xfrm>
            <a:off x="7466513" y="4901165"/>
            <a:ext cx="505267" cy="646331"/>
          </a:xfrm>
          <a:prstGeom prst="rect">
            <a:avLst/>
          </a:prstGeom>
          <a:noFill/>
        </p:spPr>
        <p:txBody>
          <a:bodyPr wrap="none" rtlCol="0">
            <a:spAutoFit/>
          </a:bodyPr>
          <a:lstStyle/>
          <a:p>
            <a:r>
              <a:rPr lang="en-US" sz="3600" dirty="0"/>
              <a:t>Z </a:t>
            </a:r>
          </a:p>
        </p:txBody>
      </p:sp>
      <p:sp>
        <p:nvSpPr>
          <p:cNvPr id="5" name="TextBox 4">
            <a:extLst>
              <a:ext uri="{FF2B5EF4-FFF2-40B4-BE49-F238E27FC236}">
                <a16:creationId xmlns:a16="http://schemas.microsoft.com/office/drawing/2014/main" id="{BEDFF09B-5220-72C8-D7C8-EBA1675F127C}"/>
              </a:ext>
            </a:extLst>
          </p:cNvPr>
          <p:cNvSpPr txBox="1"/>
          <p:nvPr/>
        </p:nvSpPr>
        <p:spPr>
          <a:xfrm rot="18327830">
            <a:off x="-1303553" y="3412608"/>
            <a:ext cx="6131358" cy="646331"/>
          </a:xfrm>
          <a:prstGeom prst="rect">
            <a:avLst/>
          </a:prstGeom>
          <a:noFill/>
        </p:spPr>
        <p:txBody>
          <a:bodyPr wrap="none" rtlCol="0">
            <a:spAutoFit/>
          </a:bodyPr>
          <a:lstStyle/>
          <a:p>
            <a:r>
              <a:rPr lang="en-US" sz="3600" dirty="0">
                <a:highlight>
                  <a:srgbClr val="FFFF00"/>
                </a:highlight>
              </a:rPr>
              <a:t>Overcoming Lack of Motivation </a:t>
            </a:r>
          </a:p>
        </p:txBody>
      </p:sp>
      <p:sp>
        <p:nvSpPr>
          <p:cNvPr id="6" name="TextBox 5">
            <a:extLst>
              <a:ext uri="{FF2B5EF4-FFF2-40B4-BE49-F238E27FC236}">
                <a16:creationId xmlns:a16="http://schemas.microsoft.com/office/drawing/2014/main" id="{A9884767-F963-4F67-F6BD-1E55FC3F2490}"/>
              </a:ext>
            </a:extLst>
          </p:cNvPr>
          <p:cNvSpPr txBox="1"/>
          <p:nvPr/>
        </p:nvSpPr>
        <p:spPr>
          <a:xfrm>
            <a:off x="5726806" y="1433224"/>
            <a:ext cx="505267" cy="646331"/>
          </a:xfrm>
          <a:prstGeom prst="rect">
            <a:avLst/>
          </a:prstGeom>
          <a:noFill/>
        </p:spPr>
        <p:txBody>
          <a:bodyPr wrap="none" rtlCol="0">
            <a:spAutoFit/>
          </a:bodyPr>
          <a:lstStyle/>
          <a:p>
            <a:r>
              <a:rPr lang="en-US" sz="3600" dirty="0"/>
              <a:t>Z </a:t>
            </a:r>
          </a:p>
        </p:txBody>
      </p:sp>
      <p:sp>
        <p:nvSpPr>
          <p:cNvPr id="7" name="TextBox 6">
            <a:extLst>
              <a:ext uri="{FF2B5EF4-FFF2-40B4-BE49-F238E27FC236}">
                <a16:creationId xmlns:a16="http://schemas.microsoft.com/office/drawing/2014/main" id="{1B3D7388-893C-0B89-39EE-F3C9FCCA2BDB}"/>
              </a:ext>
            </a:extLst>
          </p:cNvPr>
          <p:cNvSpPr txBox="1"/>
          <p:nvPr/>
        </p:nvSpPr>
        <p:spPr>
          <a:xfrm>
            <a:off x="4113713" y="1233980"/>
            <a:ext cx="505267" cy="646331"/>
          </a:xfrm>
          <a:prstGeom prst="rect">
            <a:avLst/>
          </a:prstGeom>
          <a:noFill/>
        </p:spPr>
        <p:txBody>
          <a:bodyPr wrap="none" rtlCol="0">
            <a:spAutoFit/>
          </a:bodyPr>
          <a:lstStyle/>
          <a:p>
            <a:r>
              <a:rPr lang="en-US" sz="3600" dirty="0"/>
              <a:t>Z </a:t>
            </a:r>
          </a:p>
        </p:txBody>
      </p:sp>
      <p:sp>
        <p:nvSpPr>
          <p:cNvPr id="8" name="TextBox 7">
            <a:extLst>
              <a:ext uri="{FF2B5EF4-FFF2-40B4-BE49-F238E27FC236}">
                <a16:creationId xmlns:a16="http://schemas.microsoft.com/office/drawing/2014/main" id="{4E2269A6-7ACF-FE84-BE94-282A1FBA5125}"/>
              </a:ext>
            </a:extLst>
          </p:cNvPr>
          <p:cNvSpPr txBox="1"/>
          <p:nvPr/>
        </p:nvSpPr>
        <p:spPr>
          <a:xfrm>
            <a:off x="10317480" y="6596390"/>
            <a:ext cx="4518659" cy="276999"/>
          </a:xfrm>
          <a:prstGeom prst="rect">
            <a:avLst/>
          </a:prstGeom>
          <a:noFill/>
        </p:spPr>
        <p:txBody>
          <a:bodyPr wrap="square">
            <a:spAutoFit/>
          </a:bodyPr>
          <a:lstStyle/>
          <a:p>
            <a:r>
              <a:rPr lang="en-US" sz="1200" dirty="0"/>
              <a:t>(Maslow, 1970)</a:t>
            </a:r>
          </a:p>
        </p:txBody>
      </p:sp>
    </p:spTree>
    <p:extLst>
      <p:ext uri="{BB962C8B-B14F-4D97-AF65-F5344CB8AC3E}">
        <p14:creationId xmlns:p14="http://schemas.microsoft.com/office/powerpoint/2010/main" val="1566775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 Conservative Hierarchy of Needs — Princeton Policy Advisors">
            <a:extLst>
              <a:ext uri="{FF2B5EF4-FFF2-40B4-BE49-F238E27FC236}">
                <a16:creationId xmlns:a16="http://schemas.microsoft.com/office/drawing/2014/main" id="{08F25E67-6EDA-DCB4-730D-806727FACC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109" y="1878806"/>
            <a:ext cx="4574506" cy="3100387"/>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0B4A5561-B692-8E59-2319-6949DFB062F3}"/>
              </a:ext>
            </a:extLst>
          </p:cNvPr>
          <p:cNvSpPr txBox="1"/>
          <p:nvPr/>
        </p:nvSpPr>
        <p:spPr>
          <a:xfrm>
            <a:off x="0" y="5620582"/>
            <a:ext cx="11958637" cy="1077218"/>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dirty="0"/>
              <a:t>The direct motivation to perform an subordinate behavior differs from the overall needs and is influenced by all factors.</a:t>
            </a:r>
          </a:p>
          <a:p>
            <a:pPr marL="285750" indent="-285750">
              <a:spcAft>
                <a:spcPts val="600"/>
              </a:spcAft>
              <a:buFont typeface="Arial" panose="020B0604020202020204" pitchFamily="34" charset="0"/>
              <a:buChar char="•"/>
            </a:pPr>
            <a:r>
              <a:rPr lang="en-US" dirty="0"/>
              <a:t>The needs hierarchy can impact motivation to perform an action, even if it doesn't impact capability or opportunity.</a:t>
            </a:r>
          </a:p>
          <a:p>
            <a:pPr marL="285750" indent="-285750">
              <a:spcAft>
                <a:spcPts val="600"/>
              </a:spcAft>
              <a:buFont typeface="Arial" panose="020B0604020202020204" pitchFamily="34" charset="0"/>
              <a:buChar char="•"/>
            </a:pPr>
            <a:r>
              <a:rPr lang="en-US" dirty="0"/>
              <a:t>When considering the needs hierarchy, evaluate the various perceived actions and their potential impact on motivation.</a:t>
            </a:r>
          </a:p>
        </p:txBody>
      </p:sp>
      <p:cxnSp>
        <p:nvCxnSpPr>
          <p:cNvPr id="11" name="Straight Arrow Connector 10">
            <a:extLst>
              <a:ext uri="{FF2B5EF4-FFF2-40B4-BE49-F238E27FC236}">
                <a16:creationId xmlns:a16="http://schemas.microsoft.com/office/drawing/2014/main" id="{1DB4867A-B2BB-4CC4-DBE3-2C4C526C9261}"/>
              </a:ext>
            </a:extLst>
          </p:cNvPr>
          <p:cNvCxnSpPr>
            <a:stCxn id="1026" idx="3"/>
          </p:cNvCxnSpPr>
          <p:nvPr/>
        </p:nvCxnSpPr>
        <p:spPr>
          <a:xfrm flipV="1">
            <a:off x="4800615" y="3426997"/>
            <a:ext cx="1238235" cy="2003"/>
          </a:xfrm>
          <a:prstGeom prst="straightConnector1">
            <a:avLst/>
          </a:prstGeom>
          <a:ln w="984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F447AB2A-28E2-D2D4-6356-B043D6CEEDBE}"/>
              </a:ext>
            </a:extLst>
          </p:cNvPr>
          <p:cNvSpPr txBox="1">
            <a:spLocks/>
          </p:cNvSpPr>
          <p:nvPr/>
        </p:nvSpPr>
        <p:spPr>
          <a:xfrm>
            <a:off x="838200" y="160200"/>
            <a:ext cx="10515600" cy="1082814"/>
          </a:xfrm>
          <a:prstGeom prst="rect">
            <a:avLst/>
          </a:prstGeom>
        </p:spPr>
        <p:txBody>
          <a:bodyPr vert="horz" lIns="91440" tIns="45720" rIns="91440" bIns="45720" rtlCol="0" anchor="b">
            <a:normAutofit fontScale="7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Overcoming Task Motivation</a:t>
            </a:r>
          </a:p>
          <a:p>
            <a:r>
              <a:rPr lang="en-US" b="1" dirty="0"/>
              <a:t>with Self-Interest</a:t>
            </a:r>
          </a:p>
        </p:txBody>
      </p:sp>
      <p:sp>
        <p:nvSpPr>
          <p:cNvPr id="13" name="TextBox 12">
            <a:extLst>
              <a:ext uri="{FF2B5EF4-FFF2-40B4-BE49-F238E27FC236}">
                <a16:creationId xmlns:a16="http://schemas.microsoft.com/office/drawing/2014/main" id="{7828D325-350B-C1EC-17B4-4364D07C469B}"/>
              </a:ext>
            </a:extLst>
          </p:cNvPr>
          <p:cNvSpPr txBox="1"/>
          <p:nvPr/>
        </p:nvSpPr>
        <p:spPr>
          <a:xfrm>
            <a:off x="1681749" y="5005268"/>
            <a:ext cx="1722331" cy="369332"/>
          </a:xfrm>
          <a:prstGeom prst="rect">
            <a:avLst/>
          </a:prstGeom>
          <a:noFill/>
        </p:spPr>
        <p:txBody>
          <a:bodyPr wrap="none" rtlCol="0">
            <a:spAutoFit/>
          </a:bodyPr>
          <a:lstStyle/>
          <a:p>
            <a:r>
              <a:rPr lang="en-US" dirty="0"/>
              <a:t>TA’s Self-Interest</a:t>
            </a:r>
          </a:p>
        </p:txBody>
      </p:sp>
      <p:sp>
        <p:nvSpPr>
          <p:cNvPr id="2" name="TextBox 1">
            <a:extLst>
              <a:ext uri="{FF2B5EF4-FFF2-40B4-BE49-F238E27FC236}">
                <a16:creationId xmlns:a16="http://schemas.microsoft.com/office/drawing/2014/main" id="{ED59096B-5D0E-2087-EC01-5F8C13CD2B2A}"/>
              </a:ext>
            </a:extLst>
          </p:cNvPr>
          <p:cNvSpPr txBox="1"/>
          <p:nvPr/>
        </p:nvSpPr>
        <p:spPr>
          <a:xfrm>
            <a:off x="3939449" y="3057665"/>
            <a:ext cx="1722331" cy="369332"/>
          </a:xfrm>
          <a:prstGeom prst="rect">
            <a:avLst/>
          </a:prstGeom>
          <a:noFill/>
        </p:spPr>
        <p:txBody>
          <a:bodyPr wrap="none" rtlCol="0">
            <a:spAutoFit/>
          </a:bodyPr>
          <a:lstStyle/>
          <a:p>
            <a:r>
              <a:rPr lang="en-US" dirty="0"/>
              <a:t>TA’s Self-Interest</a:t>
            </a:r>
          </a:p>
        </p:txBody>
      </p:sp>
      <p:pic>
        <p:nvPicPr>
          <p:cNvPr id="7170" name="Picture 2">
            <a:extLst>
              <a:ext uri="{FF2B5EF4-FFF2-40B4-BE49-F238E27FC236}">
                <a16:creationId xmlns:a16="http://schemas.microsoft.com/office/drawing/2014/main" id="{FCCA7A5B-18BB-A2E2-F309-9383F57D6F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79318" y="1604188"/>
            <a:ext cx="5867400" cy="36957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6EBF8E2-3B16-0995-50BF-543B6AC108A3}"/>
              </a:ext>
            </a:extLst>
          </p:cNvPr>
          <p:cNvSpPr txBox="1"/>
          <p:nvPr/>
        </p:nvSpPr>
        <p:spPr>
          <a:xfrm>
            <a:off x="8772891" y="4907473"/>
            <a:ext cx="3474720" cy="261610"/>
          </a:xfrm>
          <a:prstGeom prst="rect">
            <a:avLst/>
          </a:prstGeom>
          <a:noFill/>
        </p:spPr>
        <p:txBody>
          <a:bodyPr wrap="square">
            <a:spAutoFit/>
          </a:bodyPr>
          <a:lstStyle/>
          <a:p>
            <a:pPr algn="l"/>
            <a:r>
              <a:rPr lang="en-US" sz="1100" dirty="0"/>
              <a:t>(Michie et al.)</a:t>
            </a:r>
            <a:endParaRPr lang="en-US" sz="1100" b="0" i="0" dirty="0">
              <a:solidFill>
                <a:srgbClr val="333333"/>
              </a:solidFill>
              <a:effectLst/>
              <a:latin typeface="-apple-system"/>
            </a:endParaRPr>
          </a:p>
        </p:txBody>
      </p:sp>
      <p:sp>
        <p:nvSpPr>
          <p:cNvPr id="4" name="TextBox 3">
            <a:extLst>
              <a:ext uri="{FF2B5EF4-FFF2-40B4-BE49-F238E27FC236}">
                <a16:creationId xmlns:a16="http://schemas.microsoft.com/office/drawing/2014/main" id="{66AE7AE5-66E0-131A-04B0-B1C63AEE18BF}"/>
              </a:ext>
            </a:extLst>
          </p:cNvPr>
          <p:cNvSpPr txBox="1"/>
          <p:nvPr/>
        </p:nvSpPr>
        <p:spPr>
          <a:xfrm rot="18327830">
            <a:off x="-1303823" y="2182357"/>
            <a:ext cx="6131358" cy="523220"/>
          </a:xfrm>
          <a:prstGeom prst="rect">
            <a:avLst/>
          </a:prstGeom>
          <a:noFill/>
        </p:spPr>
        <p:txBody>
          <a:bodyPr wrap="square" rtlCol="0">
            <a:spAutoFit/>
          </a:bodyPr>
          <a:lstStyle/>
          <a:p>
            <a:r>
              <a:rPr lang="en-US" sz="2800" dirty="0"/>
              <a:t>Overcoming Lack of Motivation </a:t>
            </a:r>
          </a:p>
        </p:txBody>
      </p:sp>
      <p:sp>
        <p:nvSpPr>
          <p:cNvPr id="5" name="TextBox 4">
            <a:extLst>
              <a:ext uri="{FF2B5EF4-FFF2-40B4-BE49-F238E27FC236}">
                <a16:creationId xmlns:a16="http://schemas.microsoft.com/office/drawing/2014/main" id="{680F6C3E-CEB0-7FEF-F9A0-DBDE5786315D}"/>
              </a:ext>
            </a:extLst>
          </p:cNvPr>
          <p:cNvSpPr txBox="1"/>
          <p:nvPr/>
        </p:nvSpPr>
        <p:spPr>
          <a:xfrm>
            <a:off x="10317480" y="6596390"/>
            <a:ext cx="4518659" cy="276999"/>
          </a:xfrm>
          <a:prstGeom prst="rect">
            <a:avLst/>
          </a:prstGeom>
          <a:noFill/>
        </p:spPr>
        <p:txBody>
          <a:bodyPr wrap="square">
            <a:spAutoFit/>
          </a:bodyPr>
          <a:lstStyle/>
          <a:p>
            <a:r>
              <a:rPr lang="en-US" sz="1200" dirty="0"/>
              <a:t>(Maslow, 1970)</a:t>
            </a:r>
          </a:p>
        </p:txBody>
      </p:sp>
    </p:spTree>
    <p:extLst>
      <p:ext uri="{BB962C8B-B14F-4D97-AF65-F5344CB8AC3E}">
        <p14:creationId xmlns:p14="http://schemas.microsoft.com/office/powerpoint/2010/main" val="3913510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FF658-1D1E-003C-634A-42FFA41C1C64}"/>
              </a:ext>
            </a:extLst>
          </p:cNvPr>
          <p:cNvSpPr>
            <a:spLocks noGrp="1"/>
          </p:cNvSpPr>
          <p:nvPr>
            <p:ph type="title"/>
          </p:nvPr>
        </p:nvSpPr>
        <p:spPr>
          <a:xfrm>
            <a:off x="472440" y="499427"/>
            <a:ext cx="10515600" cy="1325563"/>
          </a:xfrm>
        </p:spPr>
        <p:txBody>
          <a:bodyPr/>
          <a:lstStyle/>
          <a:p>
            <a:pPr algn="ctr"/>
            <a:r>
              <a:rPr lang="en-US" b="1" dirty="0"/>
              <a:t>Research Supporting TAAW</a:t>
            </a:r>
          </a:p>
        </p:txBody>
      </p:sp>
      <p:pic>
        <p:nvPicPr>
          <p:cNvPr id="6" name="Picture 5">
            <a:extLst>
              <a:ext uri="{FF2B5EF4-FFF2-40B4-BE49-F238E27FC236}">
                <a16:creationId xmlns:a16="http://schemas.microsoft.com/office/drawing/2014/main" id="{E4BA8A3F-D7F0-6867-A32B-89027FCA77C6}"/>
              </a:ext>
            </a:extLst>
          </p:cNvPr>
          <p:cNvPicPr>
            <a:picLocks noChangeAspect="1"/>
          </p:cNvPicPr>
          <p:nvPr/>
        </p:nvPicPr>
        <p:blipFill rotWithShape="1">
          <a:blip r:embed="rId2"/>
          <a:srcRect b="82987"/>
          <a:stretch/>
        </p:blipFill>
        <p:spPr>
          <a:xfrm>
            <a:off x="472440" y="2049934"/>
            <a:ext cx="14912929" cy="883766"/>
          </a:xfrm>
          <a:prstGeom prst="rect">
            <a:avLst/>
          </a:prstGeom>
        </p:spPr>
      </p:pic>
    </p:spTree>
    <p:extLst>
      <p:ext uri="{BB962C8B-B14F-4D97-AF65-F5344CB8AC3E}">
        <p14:creationId xmlns:p14="http://schemas.microsoft.com/office/powerpoint/2010/main" val="39755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0B4A5561-B692-8E59-2319-6949DFB062F3}"/>
              </a:ext>
            </a:extLst>
          </p:cNvPr>
          <p:cNvSpPr txBox="1"/>
          <p:nvPr/>
        </p:nvSpPr>
        <p:spPr>
          <a:xfrm>
            <a:off x="2168523" y="5780782"/>
            <a:ext cx="6886576" cy="1077218"/>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dirty="0"/>
              <a:t>Traditional view of what drives behavior</a:t>
            </a:r>
          </a:p>
          <a:p>
            <a:pPr marL="285750" indent="-285750">
              <a:spcAft>
                <a:spcPts val="600"/>
              </a:spcAft>
              <a:buFont typeface="Arial" panose="020B0604020202020204" pitchFamily="34" charset="0"/>
              <a:buChar char="•"/>
            </a:pPr>
            <a:r>
              <a:rPr lang="en-US" dirty="0"/>
              <a:t>Relies solely on SELF-INTEREST (Motivation)</a:t>
            </a:r>
          </a:p>
          <a:p>
            <a:pPr marL="285750" indent="-285750">
              <a:spcAft>
                <a:spcPts val="600"/>
              </a:spcAft>
              <a:buFont typeface="Arial" panose="020B0604020202020204" pitchFamily="34" charset="0"/>
              <a:buChar char="•"/>
            </a:pPr>
            <a:r>
              <a:rPr lang="en-US" dirty="0"/>
              <a:t>Reality must account for Capability, Opportunity, and Motivation</a:t>
            </a:r>
          </a:p>
        </p:txBody>
      </p:sp>
      <p:pic>
        <p:nvPicPr>
          <p:cNvPr id="10242" name="Picture 2">
            <a:extLst>
              <a:ext uri="{FF2B5EF4-FFF2-40B4-BE49-F238E27FC236}">
                <a16:creationId xmlns:a16="http://schemas.microsoft.com/office/drawing/2014/main" id="{1AB420DD-A696-90E7-6D87-CE824F7DF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49" y="1441594"/>
            <a:ext cx="9636125" cy="433918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FBB56EF6-9175-9FBD-1484-BCE33BE8EE43}"/>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SOF Operational Research</a:t>
            </a:r>
          </a:p>
        </p:txBody>
      </p:sp>
      <p:sp>
        <p:nvSpPr>
          <p:cNvPr id="13" name="TextBox 12">
            <a:extLst>
              <a:ext uri="{FF2B5EF4-FFF2-40B4-BE49-F238E27FC236}">
                <a16:creationId xmlns:a16="http://schemas.microsoft.com/office/drawing/2014/main" id="{90B1CD0E-0B8B-DCD7-B35F-5356E9F32AE9}"/>
              </a:ext>
            </a:extLst>
          </p:cNvPr>
          <p:cNvSpPr txBox="1"/>
          <p:nvPr/>
        </p:nvSpPr>
        <p:spPr>
          <a:xfrm>
            <a:off x="5611811" y="2318526"/>
            <a:ext cx="1624932" cy="646331"/>
          </a:xfrm>
          <a:prstGeom prst="rect">
            <a:avLst/>
          </a:prstGeom>
          <a:noFill/>
        </p:spPr>
        <p:txBody>
          <a:bodyPr wrap="none" rtlCol="0">
            <a:spAutoFit/>
          </a:bodyPr>
          <a:lstStyle/>
          <a:p>
            <a:r>
              <a:rPr lang="en-US" sz="3600" dirty="0"/>
              <a:t>COM-B </a:t>
            </a:r>
          </a:p>
        </p:txBody>
      </p:sp>
      <p:sp>
        <p:nvSpPr>
          <p:cNvPr id="2" name="TextBox 1">
            <a:extLst>
              <a:ext uri="{FF2B5EF4-FFF2-40B4-BE49-F238E27FC236}">
                <a16:creationId xmlns:a16="http://schemas.microsoft.com/office/drawing/2014/main" id="{313ADF5A-6510-4D8A-162C-19FF6D668203}"/>
              </a:ext>
            </a:extLst>
          </p:cNvPr>
          <p:cNvSpPr txBox="1"/>
          <p:nvPr/>
        </p:nvSpPr>
        <p:spPr>
          <a:xfrm>
            <a:off x="8399779" y="2641692"/>
            <a:ext cx="3527632" cy="646331"/>
          </a:xfrm>
          <a:prstGeom prst="rect">
            <a:avLst/>
          </a:prstGeom>
          <a:noFill/>
        </p:spPr>
        <p:txBody>
          <a:bodyPr wrap="none" rtlCol="0">
            <a:spAutoFit/>
          </a:bodyPr>
          <a:lstStyle/>
          <a:p>
            <a:r>
              <a:rPr lang="en-US" sz="3600" dirty="0"/>
              <a:t>Requires Analysis </a:t>
            </a:r>
          </a:p>
        </p:txBody>
      </p:sp>
      <p:sp>
        <p:nvSpPr>
          <p:cNvPr id="3" name="TextBox 2">
            <a:extLst>
              <a:ext uri="{FF2B5EF4-FFF2-40B4-BE49-F238E27FC236}">
                <a16:creationId xmlns:a16="http://schemas.microsoft.com/office/drawing/2014/main" id="{55ED2BA3-7316-A20B-5304-956B245EFEBE}"/>
              </a:ext>
            </a:extLst>
          </p:cNvPr>
          <p:cNvSpPr txBox="1"/>
          <p:nvPr/>
        </p:nvSpPr>
        <p:spPr>
          <a:xfrm>
            <a:off x="7586183" y="5101165"/>
            <a:ext cx="2224968" cy="461665"/>
          </a:xfrm>
          <a:prstGeom prst="rect">
            <a:avLst/>
          </a:prstGeom>
          <a:noFill/>
        </p:spPr>
        <p:txBody>
          <a:bodyPr wrap="none" rtlCol="0">
            <a:spAutoFit/>
          </a:bodyPr>
          <a:lstStyle/>
          <a:p>
            <a:r>
              <a:rPr lang="en-US" sz="2400" dirty="0">
                <a:highlight>
                  <a:srgbClr val="FFFF00"/>
                </a:highlight>
              </a:rPr>
              <a:t>Other Behavior  </a:t>
            </a:r>
          </a:p>
        </p:txBody>
      </p:sp>
      <p:sp>
        <p:nvSpPr>
          <p:cNvPr id="4" name="TextBox 3">
            <a:extLst>
              <a:ext uri="{FF2B5EF4-FFF2-40B4-BE49-F238E27FC236}">
                <a16:creationId xmlns:a16="http://schemas.microsoft.com/office/drawing/2014/main" id="{6A4A33E1-4A72-915C-CE06-B8ECE085C149}"/>
              </a:ext>
            </a:extLst>
          </p:cNvPr>
          <p:cNvSpPr txBox="1"/>
          <p:nvPr/>
        </p:nvSpPr>
        <p:spPr>
          <a:xfrm>
            <a:off x="4867404" y="1856861"/>
            <a:ext cx="2156039" cy="461665"/>
          </a:xfrm>
          <a:prstGeom prst="rect">
            <a:avLst/>
          </a:prstGeom>
          <a:noFill/>
        </p:spPr>
        <p:txBody>
          <a:bodyPr wrap="none" rtlCol="0">
            <a:spAutoFit/>
          </a:bodyPr>
          <a:lstStyle/>
          <a:p>
            <a:r>
              <a:rPr lang="en-US" sz="2400" dirty="0">
                <a:highlight>
                  <a:srgbClr val="FFFF00"/>
                </a:highlight>
              </a:rPr>
              <a:t>Other Behavior </a:t>
            </a:r>
          </a:p>
        </p:txBody>
      </p:sp>
      <p:sp>
        <p:nvSpPr>
          <p:cNvPr id="5" name="TextBox 4">
            <a:extLst>
              <a:ext uri="{FF2B5EF4-FFF2-40B4-BE49-F238E27FC236}">
                <a16:creationId xmlns:a16="http://schemas.microsoft.com/office/drawing/2014/main" id="{BEDFF09B-5220-72C8-D7C8-EBA1675F127C}"/>
              </a:ext>
            </a:extLst>
          </p:cNvPr>
          <p:cNvSpPr txBox="1"/>
          <p:nvPr/>
        </p:nvSpPr>
        <p:spPr>
          <a:xfrm rot="18351569">
            <a:off x="-642796" y="3474163"/>
            <a:ext cx="4809843" cy="523220"/>
          </a:xfrm>
          <a:prstGeom prst="rect">
            <a:avLst/>
          </a:prstGeom>
          <a:noFill/>
        </p:spPr>
        <p:txBody>
          <a:bodyPr wrap="none" rtlCol="0">
            <a:spAutoFit/>
          </a:bodyPr>
          <a:lstStyle/>
          <a:p>
            <a:r>
              <a:rPr lang="en-US" sz="2800" dirty="0"/>
              <a:t>Overcoming Lack of Motivation </a:t>
            </a:r>
          </a:p>
        </p:txBody>
      </p:sp>
      <p:sp>
        <p:nvSpPr>
          <p:cNvPr id="6" name="TextBox 5">
            <a:extLst>
              <a:ext uri="{FF2B5EF4-FFF2-40B4-BE49-F238E27FC236}">
                <a16:creationId xmlns:a16="http://schemas.microsoft.com/office/drawing/2014/main" id="{0440628D-3352-87A4-CF93-567968D310F8}"/>
              </a:ext>
            </a:extLst>
          </p:cNvPr>
          <p:cNvSpPr txBox="1"/>
          <p:nvPr/>
        </p:nvSpPr>
        <p:spPr>
          <a:xfrm>
            <a:off x="3625970" y="1204415"/>
            <a:ext cx="2156039" cy="461665"/>
          </a:xfrm>
          <a:prstGeom prst="rect">
            <a:avLst/>
          </a:prstGeom>
          <a:noFill/>
        </p:spPr>
        <p:txBody>
          <a:bodyPr wrap="none" rtlCol="0">
            <a:spAutoFit/>
          </a:bodyPr>
          <a:lstStyle/>
          <a:p>
            <a:r>
              <a:rPr lang="en-US" sz="2400" dirty="0">
                <a:highlight>
                  <a:srgbClr val="FFFF00"/>
                </a:highlight>
              </a:rPr>
              <a:t>Other Behavior </a:t>
            </a:r>
          </a:p>
        </p:txBody>
      </p:sp>
      <p:sp>
        <p:nvSpPr>
          <p:cNvPr id="8" name="TextBox 7">
            <a:extLst>
              <a:ext uri="{FF2B5EF4-FFF2-40B4-BE49-F238E27FC236}">
                <a16:creationId xmlns:a16="http://schemas.microsoft.com/office/drawing/2014/main" id="{55D551BD-41FD-805E-3AAD-C606ABC04574}"/>
              </a:ext>
            </a:extLst>
          </p:cNvPr>
          <p:cNvSpPr txBox="1"/>
          <p:nvPr/>
        </p:nvSpPr>
        <p:spPr>
          <a:xfrm>
            <a:off x="9547860" y="6581001"/>
            <a:ext cx="5288279" cy="276999"/>
          </a:xfrm>
          <a:prstGeom prst="rect">
            <a:avLst/>
          </a:prstGeom>
          <a:noFill/>
        </p:spPr>
        <p:txBody>
          <a:bodyPr wrap="square">
            <a:spAutoFit/>
          </a:bodyPr>
          <a:lstStyle/>
          <a:p>
            <a:r>
              <a:rPr lang="en-US" sz="1200" dirty="0"/>
              <a:t>(Maslow, 1970)</a:t>
            </a:r>
          </a:p>
        </p:txBody>
      </p:sp>
    </p:spTree>
    <p:extLst>
      <p:ext uri="{BB962C8B-B14F-4D97-AF65-F5344CB8AC3E}">
        <p14:creationId xmlns:p14="http://schemas.microsoft.com/office/powerpoint/2010/main" val="3544073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 Conservative Hierarchy of Needs — Princeton Policy Advisors">
            <a:extLst>
              <a:ext uri="{FF2B5EF4-FFF2-40B4-BE49-F238E27FC236}">
                <a16:creationId xmlns:a16="http://schemas.microsoft.com/office/drawing/2014/main" id="{08F25E67-6EDA-DCB4-730D-806727FACC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27" y="1945152"/>
            <a:ext cx="4574506" cy="3100387"/>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Arrow Connector 3">
            <a:extLst>
              <a:ext uri="{FF2B5EF4-FFF2-40B4-BE49-F238E27FC236}">
                <a16:creationId xmlns:a16="http://schemas.microsoft.com/office/drawing/2014/main" id="{9CE2DAA8-500B-60BD-D8E8-86D344E9453F}"/>
              </a:ext>
            </a:extLst>
          </p:cNvPr>
          <p:cNvCxnSpPr>
            <a:cxnSpLocks/>
          </p:cNvCxnSpPr>
          <p:nvPr/>
        </p:nvCxnSpPr>
        <p:spPr>
          <a:xfrm>
            <a:off x="4200525" y="3812374"/>
            <a:ext cx="3528814" cy="313527"/>
          </a:xfrm>
          <a:prstGeom prst="straightConnector1">
            <a:avLst/>
          </a:prstGeom>
          <a:ln w="984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079E19FE-C762-13D8-2DDD-538897534796}"/>
              </a:ext>
            </a:extLst>
          </p:cNvPr>
          <p:cNvCxnSpPr>
            <a:cxnSpLocks/>
          </p:cNvCxnSpPr>
          <p:nvPr/>
        </p:nvCxnSpPr>
        <p:spPr>
          <a:xfrm flipV="1">
            <a:off x="4200525" y="2286877"/>
            <a:ext cx="843881" cy="1617596"/>
          </a:xfrm>
          <a:prstGeom prst="straightConnector1">
            <a:avLst/>
          </a:prstGeom>
          <a:ln w="984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5721AC3-2BFA-54D2-BED5-BFAF54BAFB65}"/>
              </a:ext>
            </a:extLst>
          </p:cNvPr>
          <p:cNvCxnSpPr>
            <a:cxnSpLocks/>
          </p:cNvCxnSpPr>
          <p:nvPr/>
        </p:nvCxnSpPr>
        <p:spPr>
          <a:xfrm>
            <a:off x="4200525" y="3812696"/>
            <a:ext cx="1671637" cy="2189458"/>
          </a:xfrm>
          <a:prstGeom prst="straightConnector1">
            <a:avLst/>
          </a:prstGeom>
          <a:ln w="984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itle 1">
            <a:extLst>
              <a:ext uri="{FF2B5EF4-FFF2-40B4-BE49-F238E27FC236}">
                <a16:creationId xmlns:a16="http://schemas.microsoft.com/office/drawing/2014/main" id="{E92AF7F6-F755-8553-0326-CCF69A1165DF}"/>
              </a:ext>
            </a:extLst>
          </p:cNvPr>
          <p:cNvSpPr txBox="1">
            <a:spLocks/>
          </p:cNvSpPr>
          <p:nvPr/>
        </p:nvSpPr>
        <p:spPr>
          <a:xfrm>
            <a:off x="838200" y="160200"/>
            <a:ext cx="10515600" cy="1082814"/>
          </a:xfrm>
          <a:prstGeom prst="rect">
            <a:avLst/>
          </a:prstGeom>
        </p:spPr>
        <p:txBody>
          <a:bodyPr vert="horz" lIns="91440" tIns="45720" rIns="91440" bIns="45720" rtlCol="0" anchor="b">
            <a:normAutofit fontScale="7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Your Supporting MISO Objective</a:t>
            </a:r>
          </a:p>
          <a:p>
            <a:r>
              <a:rPr lang="en-US" b="1" dirty="0"/>
              <a:t> .. NOT the TA’s Only Option</a:t>
            </a:r>
          </a:p>
        </p:txBody>
      </p:sp>
      <p:sp>
        <p:nvSpPr>
          <p:cNvPr id="21" name="TextBox 20">
            <a:extLst>
              <a:ext uri="{FF2B5EF4-FFF2-40B4-BE49-F238E27FC236}">
                <a16:creationId xmlns:a16="http://schemas.microsoft.com/office/drawing/2014/main" id="{73D9C32D-EFE3-18DF-4E99-2D489FA763A1}"/>
              </a:ext>
            </a:extLst>
          </p:cNvPr>
          <p:cNvSpPr txBox="1"/>
          <p:nvPr/>
        </p:nvSpPr>
        <p:spPr>
          <a:xfrm>
            <a:off x="1435547" y="5154514"/>
            <a:ext cx="1722331" cy="369332"/>
          </a:xfrm>
          <a:prstGeom prst="rect">
            <a:avLst/>
          </a:prstGeom>
          <a:noFill/>
        </p:spPr>
        <p:txBody>
          <a:bodyPr wrap="none" rtlCol="0">
            <a:spAutoFit/>
          </a:bodyPr>
          <a:lstStyle/>
          <a:p>
            <a:r>
              <a:rPr lang="en-US" dirty="0"/>
              <a:t>TA’s Self-Interest</a:t>
            </a:r>
          </a:p>
        </p:txBody>
      </p:sp>
      <p:pic>
        <p:nvPicPr>
          <p:cNvPr id="8194" name="Picture 2">
            <a:extLst>
              <a:ext uri="{FF2B5EF4-FFF2-40B4-BE49-F238E27FC236}">
                <a16:creationId xmlns:a16="http://schemas.microsoft.com/office/drawing/2014/main" id="{B5E4A112-2AD2-3192-83D6-8E3EE123D2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1841" y="1389892"/>
            <a:ext cx="2835748" cy="178615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87890A36-0C42-2524-E4B5-10A7341A6D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24877" y="5119127"/>
            <a:ext cx="2835748" cy="178615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14429F63-D250-55BB-7554-DD7E3AF538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66814" y="3232824"/>
            <a:ext cx="2835748" cy="178615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1573C41-0CBB-B470-F596-66A77264E99B}"/>
              </a:ext>
            </a:extLst>
          </p:cNvPr>
          <p:cNvSpPr txBox="1"/>
          <p:nvPr/>
        </p:nvSpPr>
        <p:spPr>
          <a:xfrm>
            <a:off x="9404188" y="6394784"/>
            <a:ext cx="3261360" cy="261610"/>
          </a:xfrm>
          <a:prstGeom prst="rect">
            <a:avLst/>
          </a:prstGeom>
          <a:noFill/>
        </p:spPr>
        <p:txBody>
          <a:bodyPr wrap="square">
            <a:spAutoFit/>
          </a:bodyPr>
          <a:lstStyle/>
          <a:p>
            <a:pPr algn="l"/>
            <a:r>
              <a:rPr lang="en-US" sz="1100" dirty="0"/>
              <a:t>(Michie et al., 2011)</a:t>
            </a:r>
            <a:endParaRPr lang="en-US" sz="1100" b="0" i="0" dirty="0">
              <a:solidFill>
                <a:srgbClr val="333333"/>
              </a:solidFill>
              <a:effectLst/>
              <a:latin typeface="-apple-system"/>
            </a:endParaRPr>
          </a:p>
        </p:txBody>
      </p:sp>
      <p:sp>
        <p:nvSpPr>
          <p:cNvPr id="11" name="TextBox 10">
            <a:extLst>
              <a:ext uri="{FF2B5EF4-FFF2-40B4-BE49-F238E27FC236}">
                <a16:creationId xmlns:a16="http://schemas.microsoft.com/office/drawing/2014/main" id="{7A8653DA-CE17-6BA3-66A6-639DADCEF9A2}"/>
              </a:ext>
            </a:extLst>
          </p:cNvPr>
          <p:cNvSpPr txBox="1"/>
          <p:nvPr/>
        </p:nvSpPr>
        <p:spPr>
          <a:xfrm rot="18327830">
            <a:off x="-1378228" y="2189693"/>
            <a:ext cx="6131358" cy="523220"/>
          </a:xfrm>
          <a:prstGeom prst="rect">
            <a:avLst/>
          </a:prstGeom>
          <a:noFill/>
        </p:spPr>
        <p:txBody>
          <a:bodyPr wrap="square" rtlCol="0">
            <a:spAutoFit/>
          </a:bodyPr>
          <a:lstStyle/>
          <a:p>
            <a:r>
              <a:rPr lang="en-US" sz="2800" dirty="0"/>
              <a:t>Overcoming Lack of Motivation </a:t>
            </a:r>
          </a:p>
        </p:txBody>
      </p:sp>
      <p:sp>
        <p:nvSpPr>
          <p:cNvPr id="12" name="TextBox 11">
            <a:extLst>
              <a:ext uri="{FF2B5EF4-FFF2-40B4-BE49-F238E27FC236}">
                <a16:creationId xmlns:a16="http://schemas.microsoft.com/office/drawing/2014/main" id="{688C239E-8311-3464-2AA4-69251734895F}"/>
              </a:ext>
            </a:extLst>
          </p:cNvPr>
          <p:cNvSpPr txBox="1"/>
          <p:nvPr/>
        </p:nvSpPr>
        <p:spPr>
          <a:xfrm>
            <a:off x="9395460" y="6596030"/>
            <a:ext cx="5288279" cy="276999"/>
          </a:xfrm>
          <a:prstGeom prst="rect">
            <a:avLst/>
          </a:prstGeom>
          <a:noFill/>
        </p:spPr>
        <p:txBody>
          <a:bodyPr wrap="square">
            <a:spAutoFit/>
          </a:bodyPr>
          <a:lstStyle/>
          <a:p>
            <a:r>
              <a:rPr lang="en-US" sz="1200" dirty="0"/>
              <a:t>(Maslow, 1970)</a:t>
            </a:r>
          </a:p>
        </p:txBody>
      </p:sp>
    </p:spTree>
    <p:extLst>
      <p:ext uri="{BB962C8B-B14F-4D97-AF65-F5344CB8AC3E}">
        <p14:creationId xmlns:p14="http://schemas.microsoft.com/office/powerpoint/2010/main" val="11376051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EF4FF-1CDE-82A4-9AEC-806294EB2DD7}"/>
              </a:ext>
            </a:extLst>
          </p:cNvPr>
          <p:cNvSpPr>
            <a:spLocks noGrp="1"/>
          </p:cNvSpPr>
          <p:nvPr>
            <p:ph type="title"/>
          </p:nvPr>
        </p:nvSpPr>
        <p:spPr>
          <a:xfrm>
            <a:off x="1874520" y="365125"/>
            <a:ext cx="9479280" cy="1325563"/>
          </a:xfrm>
        </p:spPr>
        <p:txBody>
          <a:bodyPr/>
          <a:lstStyle/>
          <a:p>
            <a:pPr algn="ctr"/>
            <a:r>
              <a:rPr lang="en-US" b="1" dirty="0"/>
              <a:t>Context Slide</a:t>
            </a:r>
          </a:p>
        </p:txBody>
      </p:sp>
      <p:sp>
        <p:nvSpPr>
          <p:cNvPr id="3" name="Content Placeholder 2">
            <a:extLst>
              <a:ext uri="{FF2B5EF4-FFF2-40B4-BE49-F238E27FC236}">
                <a16:creationId xmlns:a16="http://schemas.microsoft.com/office/drawing/2014/main" id="{650D3BB4-C3FB-675C-43C6-B6FE9541A532}"/>
              </a:ext>
            </a:extLst>
          </p:cNvPr>
          <p:cNvSpPr>
            <a:spLocks noGrp="1"/>
          </p:cNvSpPr>
          <p:nvPr>
            <p:ph idx="1"/>
          </p:nvPr>
        </p:nvSpPr>
        <p:spPr>
          <a:xfrm>
            <a:off x="838200" y="1825625"/>
            <a:ext cx="10713720" cy="4351338"/>
          </a:xfrm>
        </p:spPr>
        <p:txBody>
          <a:bodyPr/>
          <a:lstStyle/>
          <a:p>
            <a:r>
              <a:rPr lang="en-US" dirty="0"/>
              <a:t>Students will recall all the elements of Behavior</a:t>
            </a:r>
          </a:p>
          <a:p>
            <a:r>
              <a:rPr lang="en-US" dirty="0"/>
              <a:t>Students will recall the Order for planning and research</a:t>
            </a:r>
          </a:p>
          <a:p>
            <a:r>
              <a:rPr lang="en-US" dirty="0"/>
              <a:t>Students will break down a behavior/task as a class</a:t>
            </a:r>
          </a:p>
          <a:p>
            <a:r>
              <a:rPr lang="en-US" dirty="0"/>
              <a:t>Students will recall the COM-B System</a:t>
            </a:r>
          </a:p>
        </p:txBody>
      </p:sp>
      <p:sp>
        <p:nvSpPr>
          <p:cNvPr id="4" name="Rectangle 3">
            <a:extLst>
              <a:ext uri="{FF2B5EF4-FFF2-40B4-BE49-F238E27FC236}">
                <a16:creationId xmlns:a16="http://schemas.microsoft.com/office/drawing/2014/main" id="{54F9BDFB-32D0-5B63-C514-10FECFBF5878}"/>
              </a:ext>
            </a:extLst>
          </p:cNvPr>
          <p:cNvSpPr/>
          <p:nvPr/>
        </p:nvSpPr>
        <p:spPr>
          <a:xfrm>
            <a:off x="8849454" y="5760774"/>
            <a:ext cx="1786066"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Apply</a:t>
            </a:r>
          </a:p>
        </p:txBody>
      </p:sp>
    </p:spTree>
    <p:extLst>
      <p:ext uri="{BB962C8B-B14F-4D97-AF65-F5344CB8AC3E}">
        <p14:creationId xmlns:p14="http://schemas.microsoft.com/office/powerpoint/2010/main" val="33396162"/>
      </p:ext>
    </p:extLst>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D4F84E8D-997F-53E5-BF20-7741E073A1C6}"/>
              </a:ext>
            </a:extLst>
          </p:cNvPr>
          <p:cNvSpPr txBox="1"/>
          <p:nvPr/>
        </p:nvSpPr>
        <p:spPr>
          <a:xfrm rot="18327830">
            <a:off x="-816788" y="2771343"/>
            <a:ext cx="6131358" cy="523220"/>
          </a:xfrm>
          <a:prstGeom prst="rect">
            <a:avLst/>
          </a:prstGeom>
          <a:noFill/>
        </p:spPr>
        <p:txBody>
          <a:bodyPr wrap="square" rtlCol="0">
            <a:spAutoFit/>
          </a:bodyPr>
          <a:lstStyle/>
          <a:p>
            <a:r>
              <a:rPr lang="en-US" sz="2800" dirty="0"/>
              <a:t>Overcoming Lack of Motivation </a:t>
            </a:r>
          </a:p>
        </p:txBody>
      </p:sp>
      <p:sp>
        <p:nvSpPr>
          <p:cNvPr id="18" name="TextBox 17">
            <a:extLst>
              <a:ext uri="{FF2B5EF4-FFF2-40B4-BE49-F238E27FC236}">
                <a16:creationId xmlns:a16="http://schemas.microsoft.com/office/drawing/2014/main" id="{0B4A5561-B692-8E59-2319-6949DFB062F3}"/>
              </a:ext>
            </a:extLst>
          </p:cNvPr>
          <p:cNvSpPr txBox="1"/>
          <p:nvPr/>
        </p:nvSpPr>
        <p:spPr>
          <a:xfrm>
            <a:off x="2168523" y="5780782"/>
            <a:ext cx="6886576" cy="1077218"/>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dirty="0"/>
              <a:t>Traditional view of what drives behavior</a:t>
            </a:r>
          </a:p>
          <a:p>
            <a:pPr marL="285750" indent="-285750">
              <a:spcAft>
                <a:spcPts val="600"/>
              </a:spcAft>
              <a:buFont typeface="Arial" panose="020B0604020202020204" pitchFamily="34" charset="0"/>
              <a:buChar char="•"/>
            </a:pPr>
            <a:r>
              <a:rPr lang="en-US" dirty="0"/>
              <a:t>Relies solely on SELF-INTEREST (Motivation)</a:t>
            </a:r>
          </a:p>
          <a:p>
            <a:pPr marL="285750" indent="-285750">
              <a:spcAft>
                <a:spcPts val="600"/>
              </a:spcAft>
              <a:buFont typeface="Arial" panose="020B0604020202020204" pitchFamily="34" charset="0"/>
              <a:buChar char="•"/>
            </a:pPr>
            <a:r>
              <a:rPr lang="en-US" dirty="0"/>
              <a:t>Reality must account for Capability, Opportunity, and Motivation</a:t>
            </a:r>
          </a:p>
        </p:txBody>
      </p:sp>
      <p:pic>
        <p:nvPicPr>
          <p:cNvPr id="10242" name="Picture 2">
            <a:extLst>
              <a:ext uri="{FF2B5EF4-FFF2-40B4-BE49-F238E27FC236}">
                <a16:creationId xmlns:a16="http://schemas.microsoft.com/office/drawing/2014/main" id="{1AB420DD-A696-90E7-6D87-CE824F7DF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749" y="1441594"/>
            <a:ext cx="9636125" cy="4339188"/>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FBB56EF6-9175-9FBD-1484-BCE33BE8EE43}"/>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Levers of Behavior</a:t>
            </a:r>
          </a:p>
        </p:txBody>
      </p:sp>
      <p:sp>
        <p:nvSpPr>
          <p:cNvPr id="13" name="TextBox 12">
            <a:extLst>
              <a:ext uri="{FF2B5EF4-FFF2-40B4-BE49-F238E27FC236}">
                <a16:creationId xmlns:a16="http://schemas.microsoft.com/office/drawing/2014/main" id="{90B1CD0E-0B8B-DCD7-B35F-5356E9F32AE9}"/>
              </a:ext>
            </a:extLst>
          </p:cNvPr>
          <p:cNvSpPr txBox="1"/>
          <p:nvPr/>
        </p:nvSpPr>
        <p:spPr>
          <a:xfrm>
            <a:off x="5611811" y="2318526"/>
            <a:ext cx="1624932" cy="646331"/>
          </a:xfrm>
          <a:prstGeom prst="rect">
            <a:avLst/>
          </a:prstGeom>
          <a:noFill/>
        </p:spPr>
        <p:txBody>
          <a:bodyPr wrap="none" rtlCol="0">
            <a:spAutoFit/>
          </a:bodyPr>
          <a:lstStyle/>
          <a:p>
            <a:r>
              <a:rPr lang="en-US" sz="3600" dirty="0"/>
              <a:t>COM-B </a:t>
            </a:r>
          </a:p>
        </p:txBody>
      </p:sp>
      <p:sp>
        <p:nvSpPr>
          <p:cNvPr id="2" name="TextBox 1">
            <a:extLst>
              <a:ext uri="{FF2B5EF4-FFF2-40B4-BE49-F238E27FC236}">
                <a16:creationId xmlns:a16="http://schemas.microsoft.com/office/drawing/2014/main" id="{313ADF5A-6510-4D8A-162C-19FF6D668203}"/>
              </a:ext>
            </a:extLst>
          </p:cNvPr>
          <p:cNvSpPr txBox="1"/>
          <p:nvPr/>
        </p:nvSpPr>
        <p:spPr>
          <a:xfrm>
            <a:off x="8399779" y="2641692"/>
            <a:ext cx="3527632" cy="646331"/>
          </a:xfrm>
          <a:prstGeom prst="rect">
            <a:avLst/>
          </a:prstGeom>
          <a:noFill/>
        </p:spPr>
        <p:txBody>
          <a:bodyPr wrap="none" rtlCol="0">
            <a:spAutoFit/>
          </a:bodyPr>
          <a:lstStyle/>
          <a:p>
            <a:r>
              <a:rPr lang="en-US" sz="3600" dirty="0"/>
              <a:t>Requires Analysis </a:t>
            </a:r>
          </a:p>
        </p:txBody>
      </p:sp>
      <p:sp>
        <p:nvSpPr>
          <p:cNvPr id="3" name="TextBox 2">
            <a:extLst>
              <a:ext uri="{FF2B5EF4-FFF2-40B4-BE49-F238E27FC236}">
                <a16:creationId xmlns:a16="http://schemas.microsoft.com/office/drawing/2014/main" id="{55ED2BA3-7316-A20B-5304-956B245EFEBE}"/>
              </a:ext>
            </a:extLst>
          </p:cNvPr>
          <p:cNvSpPr txBox="1"/>
          <p:nvPr/>
        </p:nvSpPr>
        <p:spPr>
          <a:xfrm>
            <a:off x="7586183" y="5101165"/>
            <a:ext cx="2224968" cy="461665"/>
          </a:xfrm>
          <a:prstGeom prst="rect">
            <a:avLst/>
          </a:prstGeom>
          <a:noFill/>
        </p:spPr>
        <p:txBody>
          <a:bodyPr wrap="none" rtlCol="0">
            <a:spAutoFit/>
          </a:bodyPr>
          <a:lstStyle/>
          <a:p>
            <a:r>
              <a:rPr lang="en-US" sz="2400" dirty="0"/>
              <a:t>Other Behavior  </a:t>
            </a:r>
          </a:p>
        </p:txBody>
      </p:sp>
      <p:sp>
        <p:nvSpPr>
          <p:cNvPr id="4" name="TextBox 3">
            <a:extLst>
              <a:ext uri="{FF2B5EF4-FFF2-40B4-BE49-F238E27FC236}">
                <a16:creationId xmlns:a16="http://schemas.microsoft.com/office/drawing/2014/main" id="{6A4A33E1-4A72-915C-CE06-B8ECE085C149}"/>
              </a:ext>
            </a:extLst>
          </p:cNvPr>
          <p:cNvSpPr txBox="1"/>
          <p:nvPr/>
        </p:nvSpPr>
        <p:spPr>
          <a:xfrm>
            <a:off x="4867404" y="1856861"/>
            <a:ext cx="2156039" cy="461665"/>
          </a:xfrm>
          <a:prstGeom prst="rect">
            <a:avLst/>
          </a:prstGeom>
          <a:noFill/>
        </p:spPr>
        <p:txBody>
          <a:bodyPr wrap="none" rtlCol="0">
            <a:spAutoFit/>
          </a:bodyPr>
          <a:lstStyle/>
          <a:p>
            <a:r>
              <a:rPr lang="en-US" sz="2400" dirty="0"/>
              <a:t>Other Behavior </a:t>
            </a:r>
          </a:p>
        </p:txBody>
      </p:sp>
      <p:sp>
        <p:nvSpPr>
          <p:cNvPr id="5" name="TextBox 4">
            <a:extLst>
              <a:ext uri="{FF2B5EF4-FFF2-40B4-BE49-F238E27FC236}">
                <a16:creationId xmlns:a16="http://schemas.microsoft.com/office/drawing/2014/main" id="{BEDFF09B-5220-72C8-D7C8-EBA1675F127C}"/>
              </a:ext>
            </a:extLst>
          </p:cNvPr>
          <p:cNvSpPr txBox="1"/>
          <p:nvPr/>
        </p:nvSpPr>
        <p:spPr>
          <a:xfrm rot="18351569">
            <a:off x="-1303553" y="3412608"/>
            <a:ext cx="6131358" cy="646331"/>
          </a:xfrm>
          <a:prstGeom prst="rect">
            <a:avLst/>
          </a:prstGeom>
          <a:noFill/>
        </p:spPr>
        <p:txBody>
          <a:bodyPr wrap="none" rtlCol="0">
            <a:spAutoFit/>
          </a:bodyPr>
          <a:lstStyle/>
          <a:p>
            <a:r>
              <a:rPr lang="en-US" sz="3600" dirty="0"/>
              <a:t>Overcoming Lack of Motivation </a:t>
            </a:r>
          </a:p>
        </p:txBody>
      </p:sp>
      <p:sp>
        <p:nvSpPr>
          <p:cNvPr id="6" name="TextBox 5">
            <a:extLst>
              <a:ext uri="{FF2B5EF4-FFF2-40B4-BE49-F238E27FC236}">
                <a16:creationId xmlns:a16="http://schemas.microsoft.com/office/drawing/2014/main" id="{0440628D-3352-87A4-CF93-567968D310F8}"/>
              </a:ext>
            </a:extLst>
          </p:cNvPr>
          <p:cNvSpPr txBox="1"/>
          <p:nvPr/>
        </p:nvSpPr>
        <p:spPr>
          <a:xfrm>
            <a:off x="3625970" y="1204415"/>
            <a:ext cx="2156039" cy="461665"/>
          </a:xfrm>
          <a:prstGeom prst="rect">
            <a:avLst/>
          </a:prstGeom>
          <a:noFill/>
        </p:spPr>
        <p:txBody>
          <a:bodyPr wrap="none" rtlCol="0">
            <a:spAutoFit/>
          </a:bodyPr>
          <a:lstStyle/>
          <a:p>
            <a:r>
              <a:rPr lang="en-US" sz="2400" dirty="0"/>
              <a:t>Other Behavior </a:t>
            </a:r>
          </a:p>
        </p:txBody>
      </p:sp>
      <p:sp>
        <p:nvSpPr>
          <p:cNvPr id="7" name="Rectangle 6">
            <a:extLst>
              <a:ext uri="{FF2B5EF4-FFF2-40B4-BE49-F238E27FC236}">
                <a16:creationId xmlns:a16="http://schemas.microsoft.com/office/drawing/2014/main" id="{7C6620D5-805F-3FA0-EE4B-5B97D8A53973}"/>
              </a:ext>
            </a:extLst>
          </p:cNvPr>
          <p:cNvSpPr/>
          <p:nvPr/>
        </p:nvSpPr>
        <p:spPr>
          <a:xfrm>
            <a:off x="3611880" y="1243014"/>
            <a:ext cx="2164080" cy="4029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8" name="Rectangle 7">
            <a:extLst>
              <a:ext uri="{FF2B5EF4-FFF2-40B4-BE49-F238E27FC236}">
                <a16:creationId xmlns:a16="http://schemas.microsoft.com/office/drawing/2014/main" id="{B9BD32A2-39DC-76CA-E5C6-24C1ED798AF4}"/>
              </a:ext>
            </a:extLst>
          </p:cNvPr>
          <p:cNvSpPr/>
          <p:nvPr/>
        </p:nvSpPr>
        <p:spPr>
          <a:xfrm>
            <a:off x="4859363" y="1851615"/>
            <a:ext cx="2164080" cy="4029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9" name="Rectangle 8">
            <a:extLst>
              <a:ext uri="{FF2B5EF4-FFF2-40B4-BE49-F238E27FC236}">
                <a16:creationId xmlns:a16="http://schemas.microsoft.com/office/drawing/2014/main" id="{84083D87-29AA-446B-3A27-A38E839FE178}"/>
              </a:ext>
            </a:extLst>
          </p:cNvPr>
          <p:cNvSpPr/>
          <p:nvPr/>
        </p:nvSpPr>
        <p:spPr>
          <a:xfrm>
            <a:off x="7561547" y="5060365"/>
            <a:ext cx="2164080" cy="4029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10" name="Rectangle 9">
            <a:extLst>
              <a:ext uri="{FF2B5EF4-FFF2-40B4-BE49-F238E27FC236}">
                <a16:creationId xmlns:a16="http://schemas.microsoft.com/office/drawing/2014/main" id="{3232AEAB-4D79-C4C2-7BEC-4EFE679927A2}"/>
              </a:ext>
            </a:extLst>
          </p:cNvPr>
          <p:cNvSpPr/>
          <p:nvPr/>
        </p:nvSpPr>
        <p:spPr>
          <a:xfrm>
            <a:off x="8399778" y="2813903"/>
            <a:ext cx="3304541" cy="4029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2" name="Rectangle 11">
            <a:extLst>
              <a:ext uri="{FF2B5EF4-FFF2-40B4-BE49-F238E27FC236}">
                <a16:creationId xmlns:a16="http://schemas.microsoft.com/office/drawing/2014/main" id="{C88C7E6C-4653-C9C2-B7B8-9003BFE0EDAB}"/>
              </a:ext>
            </a:extLst>
          </p:cNvPr>
          <p:cNvSpPr/>
          <p:nvPr/>
        </p:nvSpPr>
        <p:spPr>
          <a:xfrm>
            <a:off x="5155697" y="2462745"/>
            <a:ext cx="2164080" cy="4029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14" name="Rectangle 13">
            <a:extLst>
              <a:ext uri="{FF2B5EF4-FFF2-40B4-BE49-F238E27FC236}">
                <a16:creationId xmlns:a16="http://schemas.microsoft.com/office/drawing/2014/main" id="{45490B52-196A-D524-3EF0-3B284F24FDA9}"/>
              </a:ext>
            </a:extLst>
          </p:cNvPr>
          <p:cNvSpPr/>
          <p:nvPr/>
        </p:nvSpPr>
        <p:spPr>
          <a:xfrm rot="18333667">
            <a:off x="-1133407" y="3612173"/>
            <a:ext cx="5748940" cy="4029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9" name="TextBox 18">
            <a:extLst>
              <a:ext uri="{FF2B5EF4-FFF2-40B4-BE49-F238E27FC236}">
                <a16:creationId xmlns:a16="http://schemas.microsoft.com/office/drawing/2014/main" id="{C7C55B40-2998-7808-BA48-9E29ABF29119}"/>
              </a:ext>
            </a:extLst>
          </p:cNvPr>
          <p:cNvSpPr txBox="1"/>
          <p:nvPr/>
        </p:nvSpPr>
        <p:spPr>
          <a:xfrm>
            <a:off x="9547860" y="6581001"/>
            <a:ext cx="5288279" cy="276999"/>
          </a:xfrm>
          <a:prstGeom prst="rect">
            <a:avLst/>
          </a:prstGeom>
          <a:noFill/>
        </p:spPr>
        <p:txBody>
          <a:bodyPr wrap="square">
            <a:spAutoFit/>
          </a:bodyPr>
          <a:lstStyle/>
          <a:p>
            <a:r>
              <a:rPr lang="en-US" sz="1200" dirty="0"/>
              <a:t>(Maslow, 1970)</a:t>
            </a:r>
          </a:p>
        </p:txBody>
      </p:sp>
    </p:spTree>
    <p:extLst>
      <p:ext uri="{BB962C8B-B14F-4D97-AF65-F5344CB8AC3E}">
        <p14:creationId xmlns:p14="http://schemas.microsoft.com/office/powerpoint/2010/main" val="312552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grpId="0" nodeType="clickEffect">
                                  <p:stCondLst>
                                    <p:cond delay="0"/>
                                  </p:stCondLst>
                                  <p:childTnLst>
                                    <p:animEffect transition="out" filter="blinds(horizontal)">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3" presetClass="exit" presetSubtype="10" fill="hold" grpId="0" nodeType="clickEffect">
                                  <p:stCondLst>
                                    <p:cond delay="0"/>
                                  </p:stCondLst>
                                  <p:childTnLst>
                                    <p:animEffect transition="out" filter="blinds(horizontal)">
                                      <p:cBhvr>
                                        <p:cTn id="11" dur="500"/>
                                        <p:tgtEl>
                                          <p:spTgt spid="12"/>
                                        </p:tgtEl>
                                      </p:cBhvr>
                                    </p:animEffect>
                                    <p:set>
                                      <p:cBhvr>
                                        <p:cTn id="12" dur="1" fill="hold">
                                          <p:stCondLst>
                                            <p:cond delay="499"/>
                                          </p:stCondLst>
                                        </p:cTn>
                                        <p:tgtEl>
                                          <p:spTgt spid="1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3" presetClass="exit" presetSubtype="10" fill="hold" grpId="0" nodeType="clickEffect">
                                  <p:stCondLst>
                                    <p:cond delay="0"/>
                                  </p:stCondLst>
                                  <p:childTnLst>
                                    <p:animEffect transition="out" filter="blinds(horizontal)">
                                      <p:cBhvr>
                                        <p:cTn id="16" dur="500"/>
                                        <p:tgtEl>
                                          <p:spTgt spid="5"/>
                                        </p:tgtEl>
                                      </p:cBhvr>
                                    </p:animEffect>
                                    <p:set>
                                      <p:cBhvr>
                                        <p:cTn id="17" dur="1" fill="hold">
                                          <p:stCondLst>
                                            <p:cond delay="499"/>
                                          </p:stCondLst>
                                        </p:cTn>
                                        <p:tgtEl>
                                          <p:spTgt spid="5"/>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3" presetClass="exit" presetSubtype="10" fill="hold" grpId="0" nodeType="clickEffect">
                                  <p:stCondLst>
                                    <p:cond delay="0"/>
                                  </p:stCondLst>
                                  <p:childTnLst>
                                    <p:animEffect transition="out" filter="blinds(horizontal)">
                                      <p:cBhvr>
                                        <p:cTn id="21" dur="500"/>
                                        <p:tgtEl>
                                          <p:spTgt spid="14"/>
                                        </p:tgtEl>
                                      </p:cBhvr>
                                    </p:animEffect>
                                    <p:set>
                                      <p:cBhvr>
                                        <p:cTn id="22" dur="1" fill="hold">
                                          <p:stCondLst>
                                            <p:cond delay="499"/>
                                          </p:stCondLst>
                                        </p:cTn>
                                        <p:tgtEl>
                                          <p:spTgt spid="14"/>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3" presetClass="exit" presetSubtype="10" fill="hold" grpId="0" nodeType="clickEffect">
                                  <p:stCondLst>
                                    <p:cond delay="0"/>
                                  </p:stCondLst>
                                  <p:childTnLst>
                                    <p:animEffect transition="out" filter="blinds(horizontal)">
                                      <p:cBhvr>
                                        <p:cTn id="26" dur="500"/>
                                        <p:tgtEl>
                                          <p:spTgt spid="7"/>
                                        </p:tgtEl>
                                      </p:cBhvr>
                                    </p:animEffect>
                                    <p:set>
                                      <p:cBhvr>
                                        <p:cTn id="27" dur="1" fill="hold">
                                          <p:stCondLst>
                                            <p:cond delay="499"/>
                                          </p:stCondLst>
                                        </p:cTn>
                                        <p:tgtEl>
                                          <p:spTgt spid="7"/>
                                        </p:tgtEl>
                                        <p:attrNameLst>
                                          <p:attrName>style.visibility</p:attrName>
                                        </p:attrNameLst>
                                      </p:cBhvr>
                                      <p:to>
                                        <p:strVal val="hidden"/>
                                      </p:to>
                                    </p:set>
                                  </p:childTnLst>
                                </p:cTn>
                              </p:par>
                              <p:par>
                                <p:cTn id="28" presetID="3" presetClass="exit" presetSubtype="10" fill="hold" grpId="0" nodeType="withEffect">
                                  <p:stCondLst>
                                    <p:cond delay="0"/>
                                  </p:stCondLst>
                                  <p:childTnLst>
                                    <p:animEffect transition="out" filter="blinds(horizontal)">
                                      <p:cBhvr>
                                        <p:cTn id="29" dur="500"/>
                                        <p:tgtEl>
                                          <p:spTgt spid="8"/>
                                        </p:tgtEl>
                                      </p:cBhvr>
                                    </p:animEffect>
                                    <p:set>
                                      <p:cBhvr>
                                        <p:cTn id="30" dur="1" fill="hold">
                                          <p:stCondLst>
                                            <p:cond delay="499"/>
                                          </p:stCondLst>
                                        </p:cTn>
                                        <p:tgtEl>
                                          <p:spTgt spid="8"/>
                                        </p:tgtEl>
                                        <p:attrNameLst>
                                          <p:attrName>style.visibility</p:attrName>
                                        </p:attrNameLst>
                                      </p:cBhvr>
                                      <p:to>
                                        <p:strVal val="hidden"/>
                                      </p:to>
                                    </p:set>
                                  </p:childTnLst>
                                </p:cTn>
                              </p:par>
                              <p:par>
                                <p:cTn id="31" presetID="3" presetClass="exit" presetSubtype="10" fill="hold" grpId="0" nodeType="withEffect">
                                  <p:stCondLst>
                                    <p:cond delay="0"/>
                                  </p:stCondLst>
                                  <p:childTnLst>
                                    <p:animEffect transition="out" filter="blinds(horizontal)">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8" grpId="0" animBg="1"/>
      <p:bldP spid="9" grpId="0" animBg="1"/>
      <p:bldP spid="10" grpId="0" animBg="1"/>
      <p:bldP spid="12" grpId="0" animBg="1"/>
      <p:bldP spid="1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FBB56EF6-9175-9FBD-1484-BCE33BE8EE43}"/>
              </a:ext>
            </a:extLst>
          </p:cNvPr>
          <p:cNvSpPr txBox="1">
            <a:spLocks/>
          </p:cNvSpPr>
          <p:nvPr/>
        </p:nvSpPr>
        <p:spPr>
          <a:xfrm>
            <a:off x="838200" y="160200"/>
            <a:ext cx="10515600" cy="1082814"/>
          </a:xfrm>
          <a:prstGeom prst="rect">
            <a:avLst/>
          </a:prstGeom>
        </p:spPr>
        <p:txBody>
          <a:bodyPr vert="horz" lIns="91440" tIns="45720" rIns="91440" bIns="45720" rtlCol="0" anchor="b">
            <a:normAutofit fontScale="7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Behavior Analysis:</a:t>
            </a:r>
          </a:p>
          <a:p>
            <a:r>
              <a:rPr lang="en-US" b="1" dirty="0"/>
              <a:t>Command Climate Survey</a:t>
            </a:r>
          </a:p>
        </p:txBody>
      </p:sp>
      <p:sp>
        <p:nvSpPr>
          <p:cNvPr id="15" name="Rectangle 14">
            <a:extLst>
              <a:ext uri="{FF2B5EF4-FFF2-40B4-BE49-F238E27FC236}">
                <a16:creationId xmlns:a16="http://schemas.microsoft.com/office/drawing/2014/main" id="{3BD67D7F-7158-7759-04F0-69A4C3EE6E6C}"/>
              </a:ext>
            </a:extLst>
          </p:cNvPr>
          <p:cNvSpPr/>
          <p:nvPr/>
        </p:nvSpPr>
        <p:spPr>
          <a:xfrm>
            <a:off x="8849454" y="5760774"/>
            <a:ext cx="1786066"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Apply</a:t>
            </a:r>
          </a:p>
        </p:txBody>
      </p:sp>
      <p:pic>
        <p:nvPicPr>
          <p:cNvPr id="3" name="Picture 10">
            <a:extLst>
              <a:ext uri="{FF2B5EF4-FFF2-40B4-BE49-F238E27FC236}">
                <a16:creationId xmlns:a16="http://schemas.microsoft.com/office/drawing/2014/main" id="{550E9F87-1E17-AA95-3744-BA97139445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0940" y="1781657"/>
            <a:ext cx="9850120" cy="34404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21150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a:extLst>
              <a:ext uri="{FF2B5EF4-FFF2-40B4-BE49-F238E27FC236}">
                <a16:creationId xmlns:a16="http://schemas.microsoft.com/office/drawing/2014/main" id="{47CC1961-02ED-2EC8-9855-484B89B42E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8300" y="1073150"/>
            <a:ext cx="6375400" cy="4711700"/>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FBB56EF6-9175-9FBD-1484-BCE33BE8EE43}"/>
              </a:ext>
            </a:extLst>
          </p:cNvPr>
          <p:cNvSpPr txBox="1">
            <a:spLocks/>
          </p:cNvSpPr>
          <p:nvPr/>
        </p:nvSpPr>
        <p:spPr>
          <a:xfrm>
            <a:off x="838200" y="160200"/>
            <a:ext cx="10515600" cy="108281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t>COM-B System</a:t>
            </a:r>
          </a:p>
        </p:txBody>
      </p:sp>
      <p:sp>
        <p:nvSpPr>
          <p:cNvPr id="15" name="Rectangle 14">
            <a:extLst>
              <a:ext uri="{FF2B5EF4-FFF2-40B4-BE49-F238E27FC236}">
                <a16:creationId xmlns:a16="http://schemas.microsoft.com/office/drawing/2014/main" id="{3BD67D7F-7158-7759-04F0-69A4C3EE6E6C}"/>
              </a:ext>
            </a:extLst>
          </p:cNvPr>
          <p:cNvSpPr/>
          <p:nvPr/>
        </p:nvSpPr>
        <p:spPr>
          <a:xfrm>
            <a:off x="8849454" y="5760774"/>
            <a:ext cx="1786066"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Apply</a:t>
            </a:r>
          </a:p>
        </p:txBody>
      </p:sp>
      <p:sp>
        <p:nvSpPr>
          <p:cNvPr id="19" name="Rectangle 18">
            <a:extLst>
              <a:ext uri="{FF2B5EF4-FFF2-40B4-BE49-F238E27FC236}">
                <a16:creationId xmlns:a16="http://schemas.microsoft.com/office/drawing/2014/main" id="{E97B6116-B313-A4CC-0A84-36738BFD7FA6}"/>
              </a:ext>
            </a:extLst>
          </p:cNvPr>
          <p:cNvSpPr/>
          <p:nvPr/>
        </p:nvSpPr>
        <p:spPr>
          <a:xfrm>
            <a:off x="3489960" y="2155964"/>
            <a:ext cx="1402080" cy="60247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C5CEC66-5DFB-CE99-AD02-0CE4AAF5199C}"/>
              </a:ext>
            </a:extLst>
          </p:cNvPr>
          <p:cNvSpPr/>
          <p:nvPr/>
        </p:nvSpPr>
        <p:spPr>
          <a:xfrm>
            <a:off x="3489960" y="4857040"/>
            <a:ext cx="1402080" cy="60247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FAA22586-2886-76A0-B6B2-838D27589784}"/>
              </a:ext>
            </a:extLst>
          </p:cNvPr>
          <p:cNvSpPr/>
          <p:nvPr/>
        </p:nvSpPr>
        <p:spPr>
          <a:xfrm>
            <a:off x="3489960" y="3444131"/>
            <a:ext cx="1402080" cy="60247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BAF636D2-62B5-77C3-C184-80C13EB0102A}"/>
              </a:ext>
            </a:extLst>
          </p:cNvPr>
          <p:cNvSpPr/>
          <p:nvPr/>
        </p:nvSpPr>
        <p:spPr>
          <a:xfrm>
            <a:off x="5656580" y="4235762"/>
            <a:ext cx="1402080" cy="60247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ADC90A9-6374-F249-6B0F-67CC76928B3B}"/>
              </a:ext>
            </a:extLst>
          </p:cNvPr>
          <p:cNvSpPr/>
          <p:nvPr/>
        </p:nvSpPr>
        <p:spPr>
          <a:xfrm>
            <a:off x="5656580" y="2686674"/>
            <a:ext cx="1402080" cy="60247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B393287-2205-15F1-44EF-F35C76BC5CAF}"/>
              </a:ext>
            </a:extLst>
          </p:cNvPr>
          <p:cNvSpPr/>
          <p:nvPr/>
        </p:nvSpPr>
        <p:spPr>
          <a:xfrm>
            <a:off x="7574280" y="3429000"/>
            <a:ext cx="1402080" cy="602476"/>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461971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EF4FF-1CDE-82A4-9AEC-806294EB2DD7}"/>
              </a:ext>
            </a:extLst>
          </p:cNvPr>
          <p:cNvSpPr>
            <a:spLocks noGrp="1"/>
          </p:cNvSpPr>
          <p:nvPr>
            <p:ph type="title"/>
          </p:nvPr>
        </p:nvSpPr>
        <p:spPr>
          <a:xfrm>
            <a:off x="1874520" y="365125"/>
            <a:ext cx="9479280" cy="1325563"/>
          </a:xfrm>
        </p:spPr>
        <p:txBody>
          <a:bodyPr/>
          <a:lstStyle/>
          <a:p>
            <a:pPr algn="ctr"/>
            <a:r>
              <a:rPr lang="en-US" b="1" dirty="0"/>
              <a:t>Context Slide</a:t>
            </a:r>
          </a:p>
        </p:txBody>
      </p:sp>
      <p:sp>
        <p:nvSpPr>
          <p:cNvPr id="3" name="Content Placeholder 2">
            <a:extLst>
              <a:ext uri="{FF2B5EF4-FFF2-40B4-BE49-F238E27FC236}">
                <a16:creationId xmlns:a16="http://schemas.microsoft.com/office/drawing/2014/main" id="{650D3BB4-C3FB-675C-43C6-B6FE9541A532}"/>
              </a:ext>
            </a:extLst>
          </p:cNvPr>
          <p:cNvSpPr>
            <a:spLocks noGrp="1"/>
          </p:cNvSpPr>
          <p:nvPr>
            <p:ph idx="1"/>
          </p:nvPr>
        </p:nvSpPr>
        <p:spPr>
          <a:xfrm>
            <a:off x="838200" y="1825625"/>
            <a:ext cx="10713720" cy="4351338"/>
          </a:xfrm>
        </p:spPr>
        <p:txBody>
          <a:bodyPr/>
          <a:lstStyle/>
          <a:p>
            <a:r>
              <a:rPr lang="en-US" dirty="0"/>
              <a:t>Student centered again, do less talking than the student. </a:t>
            </a:r>
          </a:p>
          <a:p>
            <a:r>
              <a:rPr lang="en-US" dirty="0"/>
              <a:t>Ask the student:</a:t>
            </a:r>
          </a:p>
          <a:p>
            <a:pPr lvl="1"/>
            <a:r>
              <a:rPr lang="en-US" dirty="0"/>
              <a:t>How they can change their current TTPs</a:t>
            </a:r>
          </a:p>
          <a:p>
            <a:pPr lvl="1"/>
            <a:r>
              <a:rPr lang="en-US" dirty="0"/>
              <a:t>How can Behavior Analysis be maintained for Knowledge Management</a:t>
            </a:r>
          </a:p>
          <a:p>
            <a:pPr lvl="1"/>
            <a:r>
              <a:rPr lang="en-US" dirty="0"/>
              <a:t>What arguments they envision their leadership having</a:t>
            </a:r>
          </a:p>
          <a:p>
            <a:pPr lvl="1"/>
            <a:r>
              <a:rPr lang="en-US" dirty="0"/>
              <a:t>How they would respond to these identified arguments	</a:t>
            </a:r>
          </a:p>
        </p:txBody>
      </p:sp>
    </p:spTree>
    <p:extLst>
      <p:ext uri="{BB962C8B-B14F-4D97-AF65-F5344CB8AC3E}">
        <p14:creationId xmlns:p14="http://schemas.microsoft.com/office/powerpoint/2010/main" val="2980133131"/>
      </p:ext>
    </p:extLst>
  </p:cSld>
  <p:clrMapOvr>
    <a:overrideClrMapping bg1="lt1" tx1="dk1" bg2="lt2" tx2="dk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 name="Google Shape;721;p29"/>
          <p:cNvSpPr/>
          <p:nvPr/>
        </p:nvSpPr>
        <p:spPr>
          <a:xfrm>
            <a:off x="10310171" y="6334884"/>
            <a:ext cx="3136223" cy="4901923"/>
          </a:xfrm>
          <a:custGeom>
            <a:avLst/>
            <a:gdLst/>
            <a:ahLst/>
            <a:cxnLst/>
            <a:rect l="l" t="t" r="r" b="b"/>
            <a:pathLst>
              <a:path w="740" h="1156">
                <a:moveTo>
                  <a:pt x="390" y="1152"/>
                </a:moveTo>
                <a:cubicBezTo>
                  <a:pt x="390" y="1152"/>
                  <a:pt x="390" y="1152"/>
                  <a:pt x="390" y="1152"/>
                </a:cubicBezTo>
                <a:cubicBezTo>
                  <a:pt x="392" y="1156"/>
                  <a:pt x="392" y="1156"/>
                  <a:pt x="392" y="1156"/>
                </a:cubicBezTo>
                <a:cubicBezTo>
                  <a:pt x="390" y="1152"/>
                  <a:pt x="390" y="1152"/>
                  <a:pt x="390" y="1152"/>
                </a:cubicBezTo>
                <a:moveTo>
                  <a:pt x="126" y="216"/>
                </a:moveTo>
                <a:cubicBezTo>
                  <a:pt x="117" y="232"/>
                  <a:pt x="117" y="232"/>
                  <a:pt x="117" y="232"/>
                </a:cubicBezTo>
                <a:cubicBezTo>
                  <a:pt x="117" y="232"/>
                  <a:pt x="117" y="232"/>
                  <a:pt x="117" y="232"/>
                </a:cubicBezTo>
                <a:cubicBezTo>
                  <a:pt x="126" y="216"/>
                  <a:pt x="126" y="216"/>
                  <a:pt x="126" y="216"/>
                </a:cubicBezTo>
                <a:moveTo>
                  <a:pt x="0" y="0"/>
                </a:moveTo>
                <a:cubicBezTo>
                  <a:pt x="0" y="0"/>
                  <a:pt x="0" y="0"/>
                  <a:pt x="0" y="0"/>
                </a:cubicBezTo>
                <a:cubicBezTo>
                  <a:pt x="411" y="20"/>
                  <a:pt x="740" y="361"/>
                  <a:pt x="740" y="778"/>
                </a:cubicBezTo>
                <a:cubicBezTo>
                  <a:pt x="740" y="778"/>
                  <a:pt x="740" y="778"/>
                  <a:pt x="740" y="778"/>
                </a:cubicBezTo>
                <a:cubicBezTo>
                  <a:pt x="740" y="361"/>
                  <a:pt x="411" y="20"/>
                  <a:pt x="0" y="0"/>
                </a:cubicBezTo>
              </a:path>
            </a:pathLst>
          </a:custGeom>
          <a:solidFill>
            <a:srgbClr val="FFFFFF"/>
          </a:solidFill>
          <a:ln w="0">
            <a:noFill/>
          </a:ln>
        </p:spPr>
        <p:style>
          <a:lnRef idx="0">
            <a:scrgbClr r="0" g="0" b="0"/>
          </a:lnRef>
          <a:fillRef idx="0">
            <a:scrgbClr r="0" g="0" b="0"/>
          </a:fillRef>
          <a:effectRef idx="0">
            <a:scrgbClr r="0" g="0" b="0"/>
          </a:effectRef>
          <a:fontRef idx="minor"/>
        </p:style>
      </p:sp>
      <p:sp>
        <p:nvSpPr>
          <p:cNvPr id="546" name="Google Shape;722;p 2"/>
          <p:cNvSpPr/>
          <p:nvPr/>
        </p:nvSpPr>
        <p:spPr>
          <a:xfrm>
            <a:off x="2795329" y="127941"/>
            <a:ext cx="3767499" cy="3298901"/>
          </a:xfrm>
          <a:custGeom>
            <a:avLst/>
            <a:gdLst/>
            <a:ahLst/>
            <a:cxnLst/>
            <a:rect l="l" t="t" r="r" b="b"/>
            <a:pathLst>
              <a:path w="889" h="778">
                <a:moveTo>
                  <a:pt x="889" y="219"/>
                </a:moveTo>
                <a:cubicBezTo>
                  <a:pt x="888" y="221"/>
                  <a:pt x="888" y="221"/>
                  <a:pt x="888" y="221"/>
                </a:cubicBezTo>
                <a:cubicBezTo>
                  <a:pt x="888" y="221"/>
                  <a:pt x="888" y="221"/>
                  <a:pt x="888" y="221"/>
                </a:cubicBezTo>
                <a:cubicBezTo>
                  <a:pt x="889" y="219"/>
                  <a:pt x="889" y="219"/>
                  <a:pt x="889" y="219"/>
                </a:cubicBezTo>
                <a:moveTo>
                  <a:pt x="764" y="0"/>
                </a:moveTo>
                <a:cubicBezTo>
                  <a:pt x="342" y="7"/>
                  <a:pt x="0" y="354"/>
                  <a:pt x="0" y="778"/>
                </a:cubicBezTo>
                <a:cubicBezTo>
                  <a:pt x="0" y="778"/>
                  <a:pt x="0" y="778"/>
                  <a:pt x="0" y="778"/>
                </a:cubicBezTo>
                <a:cubicBezTo>
                  <a:pt x="0" y="354"/>
                  <a:pt x="342" y="7"/>
                  <a:pt x="764" y="0"/>
                </a:cubicBezTo>
                <a:cubicBezTo>
                  <a:pt x="764" y="0"/>
                  <a:pt x="764" y="0"/>
                  <a:pt x="764" y="0"/>
                </a:cubicBezTo>
              </a:path>
            </a:pathLst>
          </a:custGeom>
          <a:solidFill>
            <a:srgbClr val="FFFFFF"/>
          </a:solidFill>
          <a:ln w="0">
            <a:noFill/>
          </a:ln>
        </p:spPr>
        <p:style>
          <a:lnRef idx="0">
            <a:scrgbClr r="0" g="0" b="0"/>
          </a:lnRef>
          <a:fillRef idx="0">
            <a:scrgbClr r="0" g="0" b="0"/>
          </a:fillRef>
          <a:effectRef idx="0">
            <a:scrgbClr r="0" g="0" b="0"/>
          </a:effectRef>
          <a:fontRef idx="minor"/>
        </p:style>
      </p:sp>
      <p:sp>
        <p:nvSpPr>
          <p:cNvPr id="547" name="Google Shape;723;p 2"/>
          <p:cNvSpPr/>
          <p:nvPr/>
        </p:nvSpPr>
        <p:spPr>
          <a:xfrm>
            <a:off x="4504343" y="1891661"/>
            <a:ext cx="3199567" cy="584848"/>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gn="ctr">
              <a:tabLst>
                <a:tab pos="0" algn="l"/>
              </a:tabLst>
            </a:pPr>
            <a:r>
              <a:rPr lang="en-US" sz="3199" b="1" spc="-1" dirty="0">
                <a:solidFill>
                  <a:srgbClr val="12ACC3"/>
                </a:solidFill>
                <a:latin typeface="Arial"/>
                <a:ea typeface="PT Sans"/>
              </a:rPr>
              <a:t>SOF Operational Research</a:t>
            </a:r>
            <a:endParaRPr lang="en-US" sz="3199" spc="-1" dirty="0">
              <a:latin typeface="Arial"/>
            </a:endParaRPr>
          </a:p>
        </p:txBody>
      </p:sp>
      <p:sp>
        <p:nvSpPr>
          <p:cNvPr id="548" name="Google Shape;724;p 2"/>
          <p:cNvSpPr/>
          <p:nvPr/>
        </p:nvSpPr>
        <p:spPr>
          <a:xfrm>
            <a:off x="5262846" y="3291876"/>
            <a:ext cx="1928738" cy="461040"/>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2299" b="1" spc="-1" dirty="0">
                <a:solidFill>
                  <a:srgbClr val="595959"/>
                </a:solidFill>
                <a:latin typeface="Arial"/>
                <a:ea typeface="PT Sans"/>
              </a:rPr>
              <a:t>Framework</a:t>
            </a:r>
            <a:endParaRPr lang="en-US" sz="2299" spc="-1" dirty="0">
              <a:latin typeface="Arial"/>
            </a:endParaRPr>
          </a:p>
        </p:txBody>
      </p:sp>
      <p:sp>
        <p:nvSpPr>
          <p:cNvPr id="549" name="Google Shape;725;p 2"/>
          <p:cNvSpPr/>
          <p:nvPr/>
        </p:nvSpPr>
        <p:spPr>
          <a:xfrm>
            <a:off x="5318632" y="3586279"/>
            <a:ext cx="1554435" cy="553176"/>
          </a:xfrm>
          <a:prstGeom prst="rect">
            <a:avLst/>
          </a:prstGeom>
          <a:noFill/>
          <a:ln w="0">
            <a:noFill/>
          </a:ln>
        </p:spPr>
        <p:style>
          <a:lnRef idx="0">
            <a:scrgbClr r="0" g="0" b="0"/>
          </a:lnRef>
          <a:fillRef idx="0">
            <a:scrgbClr r="0" g="0" b="0"/>
          </a:fillRef>
          <a:effectRef idx="0">
            <a:scrgbClr r="0" g="0" b="0"/>
          </a:effectRef>
          <a:fontRef idx="minor"/>
        </p:style>
      </p:sp>
      <p:sp>
        <p:nvSpPr>
          <p:cNvPr id="550" name="Google Shape;726;p 2"/>
          <p:cNvSpPr/>
          <p:nvPr/>
        </p:nvSpPr>
        <p:spPr>
          <a:xfrm>
            <a:off x="3393853" y="216838"/>
            <a:ext cx="3120387" cy="2275327"/>
          </a:xfrm>
          <a:custGeom>
            <a:avLst/>
            <a:gdLst/>
            <a:ahLst/>
            <a:cxnLst/>
            <a:rect l="l" t="t" r="r" b="b"/>
            <a:pathLst>
              <a:path w="380" h="277">
                <a:moveTo>
                  <a:pt x="0" y="182"/>
                </a:moveTo>
                <a:cubicBezTo>
                  <a:pt x="108" y="181"/>
                  <a:pt x="108" y="181"/>
                  <a:pt x="108" y="181"/>
                </a:cubicBezTo>
                <a:cubicBezTo>
                  <a:pt x="162" y="277"/>
                  <a:pt x="162" y="277"/>
                  <a:pt x="162" y="277"/>
                </a:cubicBezTo>
                <a:cubicBezTo>
                  <a:pt x="199" y="223"/>
                  <a:pt x="259" y="190"/>
                  <a:pt x="324" y="188"/>
                </a:cubicBezTo>
                <a:cubicBezTo>
                  <a:pt x="380" y="93"/>
                  <a:pt x="380" y="93"/>
                  <a:pt x="380" y="93"/>
                </a:cubicBezTo>
                <a:cubicBezTo>
                  <a:pt x="325" y="0"/>
                  <a:pt x="325" y="0"/>
                  <a:pt x="325" y="0"/>
                </a:cubicBezTo>
                <a:cubicBezTo>
                  <a:pt x="193" y="2"/>
                  <a:pt x="71" y="71"/>
                  <a:pt x="0" y="182"/>
                </a:cubicBezTo>
                <a:close/>
              </a:path>
            </a:pathLst>
          </a:custGeom>
          <a:solidFill>
            <a:srgbClr val="64D0DA"/>
          </a:solidFill>
          <a:ln w="76200">
            <a:noFill/>
          </a:ln>
        </p:spPr>
        <p:style>
          <a:lnRef idx="0">
            <a:scrgbClr r="0" g="0" b="0"/>
          </a:lnRef>
          <a:fillRef idx="0">
            <a:scrgbClr r="0" g="0" b="0"/>
          </a:fillRef>
          <a:effectRef idx="0">
            <a:scrgbClr r="0" g="0" b="0"/>
          </a:effectRef>
          <a:fontRef idx="minor"/>
        </p:style>
        <p:txBody>
          <a:bodyPr/>
          <a:lstStyle/>
          <a:p>
            <a:endParaRPr lang="en-US" dirty="0"/>
          </a:p>
        </p:txBody>
      </p:sp>
      <p:sp>
        <p:nvSpPr>
          <p:cNvPr id="551" name="Google Shape;727;p 2"/>
          <p:cNvSpPr/>
          <p:nvPr/>
        </p:nvSpPr>
        <p:spPr>
          <a:xfrm>
            <a:off x="6219476" y="216837"/>
            <a:ext cx="2634874" cy="2340110"/>
          </a:xfrm>
          <a:custGeom>
            <a:avLst/>
            <a:gdLst/>
            <a:ahLst/>
            <a:cxnLst/>
            <a:rect l="l" t="t" r="r" b="b"/>
            <a:pathLst>
              <a:path w="321" h="285">
                <a:moveTo>
                  <a:pt x="1" y="0"/>
                </a:moveTo>
                <a:cubicBezTo>
                  <a:pt x="56" y="93"/>
                  <a:pt x="56" y="93"/>
                  <a:pt x="56" y="93"/>
                </a:cubicBezTo>
                <a:cubicBezTo>
                  <a:pt x="0" y="188"/>
                  <a:pt x="0" y="188"/>
                  <a:pt x="0" y="188"/>
                </a:cubicBezTo>
                <a:cubicBezTo>
                  <a:pt x="65" y="193"/>
                  <a:pt x="124" y="229"/>
                  <a:pt x="158" y="284"/>
                </a:cubicBezTo>
                <a:cubicBezTo>
                  <a:pt x="268" y="285"/>
                  <a:pt x="268" y="285"/>
                  <a:pt x="268" y="285"/>
                </a:cubicBezTo>
                <a:cubicBezTo>
                  <a:pt x="321" y="191"/>
                  <a:pt x="321" y="191"/>
                  <a:pt x="321" y="191"/>
                </a:cubicBezTo>
                <a:cubicBezTo>
                  <a:pt x="254" y="77"/>
                  <a:pt x="133" y="6"/>
                  <a:pt x="1" y="0"/>
                </a:cubicBezTo>
                <a:close/>
              </a:path>
            </a:pathLst>
          </a:custGeom>
          <a:solidFill>
            <a:srgbClr val="FFCA5C"/>
          </a:solidFill>
          <a:ln w="0">
            <a:noFill/>
          </a:ln>
        </p:spPr>
        <p:style>
          <a:lnRef idx="0">
            <a:scrgbClr r="0" g="0" b="0"/>
          </a:lnRef>
          <a:fillRef idx="0">
            <a:scrgbClr r="0" g="0" b="0"/>
          </a:fillRef>
          <a:effectRef idx="0">
            <a:scrgbClr r="0" g="0" b="0"/>
          </a:effectRef>
          <a:fontRef idx="minor"/>
        </p:style>
      </p:sp>
      <p:sp>
        <p:nvSpPr>
          <p:cNvPr id="552" name="Google Shape;728;p 2"/>
          <p:cNvSpPr/>
          <p:nvPr/>
        </p:nvSpPr>
        <p:spPr>
          <a:xfrm>
            <a:off x="5692574" y="4349641"/>
            <a:ext cx="3120387" cy="2275327"/>
          </a:xfrm>
          <a:custGeom>
            <a:avLst/>
            <a:gdLst/>
            <a:ahLst/>
            <a:cxnLst/>
            <a:rect l="l" t="t" r="r" b="b"/>
            <a:pathLst>
              <a:path w="380" h="277">
                <a:moveTo>
                  <a:pt x="218" y="0"/>
                </a:moveTo>
                <a:cubicBezTo>
                  <a:pt x="181" y="54"/>
                  <a:pt x="121" y="87"/>
                  <a:pt x="56" y="89"/>
                </a:cubicBezTo>
                <a:cubicBezTo>
                  <a:pt x="0" y="184"/>
                  <a:pt x="0" y="184"/>
                  <a:pt x="0" y="184"/>
                </a:cubicBezTo>
                <a:cubicBezTo>
                  <a:pt x="55" y="277"/>
                  <a:pt x="55" y="277"/>
                  <a:pt x="55" y="277"/>
                </a:cubicBezTo>
                <a:cubicBezTo>
                  <a:pt x="187" y="275"/>
                  <a:pt x="309" y="206"/>
                  <a:pt x="380" y="95"/>
                </a:cubicBezTo>
                <a:cubicBezTo>
                  <a:pt x="272" y="96"/>
                  <a:pt x="272" y="96"/>
                  <a:pt x="272" y="96"/>
                </a:cubicBezTo>
                <a:lnTo>
                  <a:pt x="218" y="0"/>
                </a:lnTo>
                <a:close/>
              </a:path>
            </a:pathLst>
          </a:custGeom>
          <a:solidFill>
            <a:srgbClr val="E34856"/>
          </a:solidFill>
          <a:ln w="0">
            <a:noFill/>
          </a:ln>
        </p:spPr>
        <p:style>
          <a:lnRef idx="0">
            <a:scrgbClr r="0" g="0" b="0"/>
          </a:lnRef>
          <a:fillRef idx="0">
            <a:scrgbClr r="0" g="0" b="0"/>
          </a:fillRef>
          <a:effectRef idx="0">
            <a:scrgbClr r="0" g="0" b="0"/>
          </a:effectRef>
          <a:fontRef idx="minor"/>
        </p:style>
      </p:sp>
      <p:sp>
        <p:nvSpPr>
          <p:cNvPr id="553" name="Google Shape;729;p 2"/>
          <p:cNvSpPr/>
          <p:nvPr/>
        </p:nvSpPr>
        <p:spPr>
          <a:xfrm>
            <a:off x="7566606" y="1926031"/>
            <a:ext cx="1739787" cy="3063882"/>
          </a:xfrm>
          <a:custGeom>
            <a:avLst/>
            <a:gdLst/>
            <a:ahLst/>
            <a:cxnLst/>
            <a:rect l="l" t="t" r="r" b="b"/>
            <a:pathLst>
              <a:path w="212" h="373">
                <a:moveTo>
                  <a:pt x="162" y="373"/>
                </a:moveTo>
                <a:cubicBezTo>
                  <a:pt x="195" y="315"/>
                  <a:pt x="212" y="249"/>
                  <a:pt x="212" y="182"/>
                </a:cubicBezTo>
                <a:cubicBezTo>
                  <a:pt x="212" y="119"/>
                  <a:pt x="196" y="56"/>
                  <a:pt x="167" y="0"/>
                </a:cubicBezTo>
                <a:cubicBezTo>
                  <a:pt x="114" y="94"/>
                  <a:pt x="114" y="94"/>
                  <a:pt x="114" y="94"/>
                </a:cubicBezTo>
                <a:cubicBezTo>
                  <a:pt x="4" y="93"/>
                  <a:pt x="4" y="93"/>
                  <a:pt x="4" y="93"/>
                </a:cubicBezTo>
                <a:cubicBezTo>
                  <a:pt x="17" y="121"/>
                  <a:pt x="24" y="151"/>
                  <a:pt x="24" y="182"/>
                </a:cubicBezTo>
                <a:cubicBezTo>
                  <a:pt x="24" y="216"/>
                  <a:pt x="16" y="249"/>
                  <a:pt x="0" y="278"/>
                </a:cubicBezTo>
                <a:cubicBezTo>
                  <a:pt x="54" y="373"/>
                  <a:pt x="54" y="373"/>
                  <a:pt x="54" y="373"/>
                </a:cubicBezTo>
                <a:lnTo>
                  <a:pt x="162" y="373"/>
                </a:lnTo>
                <a:close/>
              </a:path>
            </a:pathLst>
          </a:custGeom>
          <a:solidFill>
            <a:srgbClr val="FD912C"/>
          </a:solidFill>
          <a:ln w="0">
            <a:noFill/>
          </a:ln>
        </p:spPr>
        <p:style>
          <a:lnRef idx="0">
            <a:scrgbClr r="0" g="0" b="0"/>
          </a:lnRef>
          <a:fillRef idx="0">
            <a:scrgbClr r="0" g="0" b="0"/>
          </a:fillRef>
          <a:effectRef idx="0">
            <a:scrgbClr r="0" g="0" b="0"/>
          </a:effectRef>
          <a:fontRef idx="minor"/>
        </p:style>
      </p:sp>
      <p:sp>
        <p:nvSpPr>
          <p:cNvPr id="554" name="Google Shape;730;p 2"/>
          <p:cNvSpPr/>
          <p:nvPr/>
        </p:nvSpPr>
        <p:spPr>
          <a:xfrm>
            <a:off x="2900061" y="1851531"/>
            <a:ext cx="1741586" cy="3063882"/>
          </a:xfrm>
          <a:custGeom>
            <a:avLst/>
            <a:gdLst/>
            <a:ahLst/>
            <a:cxnLst/>
            <a:rect l="l" t="t" r="r" b="b"/>
            <a:pathLst>
              <a:path w="212" h="373">
                <a:moveTo>
                  <a:pt x="50" y="0"/>
                </a:moveTo>
                <a:cubicBezTo>
                  <a:pt x="17" y="58"/>
                  <a:pt x="0" y="124"/>
                  <a:pt x="0" y="191"/>
                </a:cubicBezTo>
                <a:cubicBezTo>
                  <a:pt x="0" y="254"/>
                  <a:pt x="16" y="317"/>
                  <a:pt x="45" y="373"/>
                </a:cubicBezTo>
                <a:cubicBezTo>
                  <a:pt x="98" y="279"/>
                  <a:pt x="98" y="279"/>
                  <a:pt x="98" y="279"/>
                </a:cubicBezTo>
                <a:cubicBezTo>
                  <a:pt x="208" y="280"/>
                  <a:pt x="208" y="280"/>
                  <a:pt x="208" y="280"/>
                </a:cubicBezTo>
                <a:cubicBezTo>
                  <a:pt x="195" y="252"/>
                  <a:pt x="188" y="222"/>
                  <a:pt x="188" y="191"/>
                </a:cubicBezTo>
                <a:cubicBezTo>
                  <a:pt x="188" y="157"/>
                  <a:pt x="196" y="124"/>
                  <a:pt x="212" y="95"/>
                </a:cubicBezTo>
                <a:cubicBezTo>
                  <a:pt x="158" y="0"/>
                  <a:pt x="158" y="0"/>
                  <a:pt x="158" y="0"/>
                </a:cubicBezTo>
                <a:lnTo>
                  <a:pt x="50" y="0"/>
                </a:lnTo>
                <a:close/>
              </a:path>
            </a:pathLst>
          </a:custGeom>
          <a:solidFill>
            <a:srgbClr val="34B2E4"/>
          </a:solidFill>
          <a:ln w="0">
            <a:noFill/>
          </a:ln>
        </p:spPr>
        <p:style>
          <a:lnRef idx="0">
            <a:scrgbClr r="0" g="0" b="0"/>
          </a:lnRef>
          <a:fillRef idx="0">
            <a:scrgbClr r="0" g="0" b="0"/>
          </a:fillRef>
          <a:effectRef idx="0">
            <a:scrgbClr r="0" g="0" b="0"/>
          </a:effectRef>
          <a:fontRef idx="minor"/>
        </p:style>
      </p:sp>
      <p:sp>
        <p:nvSpPr>
          <p:cNvPr id="555" name="Google Shape;731;p 2"/>
          <p:cNvSpPr/>
          <p:nvPr/>
        </p:nvSpPr>
        <p:spPr>
          <a:xfrm>
            <a:off x="3352464" y="4284497"/>
            <a:ext cx="2636313" cy="2340110"/>
          </a:xfrm>
          <a:custGeom>
            <a:avLst/>
            <a:gdLst/>
            <a:ahLst/>
            <a:cxnLst/>
            <a:rect l="l" t="t" r="r" b="b"/>
            <a:pathLst>
              <a:path w="321" h="285">
                <a:moveTo>
                  <a:pt x="320" y="285"/>
                </a:moveTo>
                <a:cubicBezTo>
                  <a:pt x="265" y="192"/>
                  <a:pt x="265" y="192"/>
                  <a:pt x="265" y="192"/>
                </a:cubicBezTo>
                <a:cubicBezTo>
                  <a:pt x="321" y="97"/>
                  <a:pt x="321" y="97"/>
                  <a:pt x="321" y="97"/>
                </a:cubicBezTo>
                <a:cubicBezTo>
                  <a:pt x="256" y="92"/>
                  <a:pt x="197" y="56"/>
                  <a:pt x="163" y="1"/>
                </a:cubicBezTo>
                <a:cubicBezTo>
                  <a:pt x="53" y="0"/>
                  <a:pt x="53" y="0"/>
                  <a:pt x="53" y="0"/>
                </a:cubicBezTo>
                <a:cubicBezTo>
                  <a:pt x="0" y="94"/>
                  <a:pt x="0" y="94"/>
                  <a:pt x="0" y="94"/>
                </a:cubicBezTo>
                <a:cubicBezTo>
                  <a:pt x="67" y="208"/>
                  <a:pt x="188" y="279"/>
                  <a:pt x="320" y="285"/>
                </a:cubicBezTo>
                <a:close/>
              </a:path>
            </a:pathLst>
          </a:custGeom>
          <a:solidFill>
            <a:srgbClr val="065381"/>
          </a:solidFill>
          <a:ln w="0">
            <a:noFill/>
          </a:ln>
        </p:spPr>
        <p:style>
          <a:lnRef idx="0">
            <a:scrgbClr r="0" g="0" b="0"/>
          </a:lnRef>
          <a:fillRef idx="0">
            <a:scrgbClr r="0" g="0" b="0"/>
          </a:fillRef>
          <a:effectRef idx="0">
            <a:scrgbClr r="0" g="0" b="0"/>
          </a:effectRef>
          <a:fontRef idx="minor"/>
        </p:style>
      </p:sp>
      <p:sp>
        <p:nvSpPr>
          <p:cNvPr id="556" name="Google Shape;732;p 2"/>
          <p:cNvSpPr/>
          <p:nvPr/>
        </p:nvSpPr>
        <p:spPr>
          <a:xfrm>
            <a:off x="5808463" y="808883"/>
            <a:ext cx="393018" cy="475436"/>
          </a:xfrm>
          <a:custGeom>
            <a:avLst/>
            <a:gdLst/>
            <a:ahLst/>
            <a:cxnLst/>
            <a:rect l="l" t="t" r="r" b="b"/>
            <a:pathLst>
              <a:path w="48" h="58">
                <a:moveTo>
                  <a:pt x="32" y="56"/>
                </a:moveTo>
                <a:cubicBezTo>
                  <a:pt x="32" y="57"/>
                  <a:pt x="31" y="58"/>
                  <a:pt x="30" y="58"/>
                </a:cubicBezTo>
                <a:cubicBezTo>
                  <a:pt x="18" y="58"/>
                  <a:pt x="18" y="58"/>
                  <a:pt x="18" y="58"/>
                </a:cubicBezTo>
                <a:cubicBezTo>
                  <a:pt x="17" y="58"/>
                  <a:pt x="16" y="57"/>
                  <a:pt x="16" y="56"/>
                </a:cubicBezTo>
                <a:cubicBezTo>
                  <a:pt x="16" y="56"/>
                  <a:pt x="16" y="56"/>
                  <a:pt x="16" y="56"/>
                </a:cubicBezTo>
                <a:cubicBezTo>
                  <a:pt x="16" y="55"/>
                  <a:pt x="17" y="54"/>
                  <a:pt x="18" y="54"/>
                </a:cubicBezTo>
                <a:cubicBezTo>
                  <a:pt x="30" y="54"/>
                  <a:pt x="30" y="54"/>
                  <a:pt x="30" y="54"/>
                </a:cubicBezTo>
                <a:cubicBezTo>
                  <a:pt x="31" y="54"/>
                  <a:pt x="32" y="55"/>
                  <a:pt x="32" y="56"/>
                </a:cubicBezTo>
                <a:close/>
                <a:moveTo>
                  <a:pt x="32" y="51"/>
                </a:moveTo>
                <a:cubicBezTo>
                  <a:pt x="32" y="50"/>
                  <a:pt x="31" y="49"/>
                  <a:pt x="30" y="49"/>
                </a:cubicBezTo>
                <a:cubicBezTo>
                  <a:pt x="18" y="49"/>
                  <a:pt x="18" y="49"/>
                  <a:pt x="18" y="49"/>
                </a:cubicBezTo>
                <a:cubicBezTo>
                  <a:pt x="17" y="49"/>
                  <a:pt x="16" y="50"/>
                  <a:pt x="16" y="51"/>
                </a:cubicBezTo>
                <a:cubicBezTo>
                  <a:pt x="16" y="51"/>
                  <a:pt x="16" y="51"/>
                  <a:pt x="16" y="51"/>
                </a:cubicBezTo>
                <a:cubicBezTo>
                  <a:pt x="16" y="52"/>
                  <a:pt x="17" y="53"/>
                  <a:pt x="18" y="53"/>
                </a:cubicBezTo>
                <a:cubicBezTo>
                  <a:pt x="30" y="53"/>
                  <a:pt x="30" y="53"/>
                  <a:pt x="30" y="53"/>
                </a:cubicBezTo>
                <a:cubicBezTo>
                  <a:pt x="31" y="53"/>
                  <a:pt x="32" y="52"/>
                  <a:pt x="32" y="51"/>
                </a:cubicBezTo>
                <a:close/>
                <a:moveTo>
                  <a:pt x="26" y="29"/>
                </a:moveTo>
                <a:cubicBezTo>
                  <a:pt x="23" y="29"/>
                  <a:pt x="23" y="29"/>
                  <a:pt x="23" y="29"/>
                </a:cubicBezTo>
                <a:cubicBezTo>
                  <a:pt x="22" y="29"/>
                  <a:pt x="22" y="29"/>
                  <a:pt x="22" y="29"/>
                </a:cubicBezTo>
                <a:cubicBezTo>
                  <a:pt x="22" y="48"/>
                  <a:pt x="22" y="48"/>
                  <a:pt x="22" y="48"/>
                </a:cubicBezTo>
                <a:cubicBezTo>
                  <a:pt x="23" y="48"/>
                  <a:pt x="23" y="48"/>
                  <a:pt x="24" y="48"/>
                </a:cubicBezTo>
                <a:cubicBezTo>
                  <a:pt x="24" y="48"/>
                  <a:pt x="24" y="48"/>
                  <a:pt x="24" y="48"/>
                </a:cubicBezTo>
                <a:cubicBezTo>
                  <a:pt x="24" y="48"/>
                  <a:pt x="24" y="48"/>
                  <a:pt x="24" y="48"/>
                </a:cubicBezTo>
                <a:cubicBezTo>
                  <a:pt x="24" y="48"/>
                  <a:pt x="24" y="48"/>
                  <a:pt x="24" y="48"/>
                </a:cubicBezTo>
                <a:cubicBezTo>
                  <a:pt x="24" y="48"/>
                  <a:pt x="24" y="48"/>
                  <a:pt x="24" y="48"/>
                </a:cubicBezTo>
                <a:cubicBezTo>
                  <a:pt x="25" y="48"/>
                  <a:pt x="25" y="48"/>
                  <a:pt x="26" y="48"/>
                </a:cubicBezTo>
                <a:lnTo>
                  <a:pt x="26" y="29"/>
                </a:lnTo>
                <a:close/>
                <a:moveTo>
                  <a:pt x="17" y="21"/>
                </a:moveTo>
                <a:cubicBezTo>
                  <a:pt x="16" y="21"/>
                  <a:pt x="14" y="22"/>
                  <a:pt x="14" y="24"/>
                </a:cubicBezTo>
                <a:cubicBezTo>
                  <a:pt x="14" y="26"/>
                  <a:pt x="16" y="27"/>
                  <a:pt x="17" y="27"/>
                </a:cubicBezTo>
                <a:cubicBezTo>
                  <a:pt x="20" y="27"/>
                  <a:pt x="20" y="27"/>
                  <a:pt x="20" y="27"/>
                </a:cubicBezTo>
                <a:cubicBezTo>
                  <a:pt x="20" y="24"/>
                  <a:pt x="20" y="24"/>
                  <a:pt x="20" y="24"/>
                </a:cubicBezTo>
                <a:cubicBezTo>
                  <a:pt x="20" y="22"/>
                  <a:pt x="19" y="21"/>
                  <a:pt x="17" y="21"/>
                </a:cubicBezTo>
                <a:close/>
                <a:moveTo>
                  <a:pt x="34" y="24"/>
                </a:moveTo>
                <a:cubicBezTo>
                  <a:pt x="34" y="22"/>
                  <a:pt x="32" y="21"/>
                  <a:pt x="31" y="21"/>
                </a:cubicBezTo>
                <a:cubicBezTo>
                  <a:pt x="29" y="21"/>
                  <a:pt x="28" y="22"/>
                  <a:pt x="28" y="24"/>
                </a:cubicBezTo>
                <a:cubicBezTo>
                  <a:pt x="28" y="27"/>
                  <a:pt x="28" y="27"/>
                  <a:pt x="28" y="27"/>
                </a:cubicBezTo>
                <a:cubicBezTo>
                  <a:pt x="31" y="27"/>
                  <a:pt x="31" y="27"/>
                  <a:pt x="31" y="27"/>
                </a:cubicBezTo>
                <a:cubicBezTo>
                  <a:pt x="32" y="27"/>
                  <a:pt x="34" y="26"/>
                  <a:pt x="34" y="24"/>
                </a:cubicBezTo>
                <a:close/>
                <a:moveTo>
                  <a:pt x="40" y="19"/>
                </a:moveTo>
                <a:cubicBezTo>
                  <a:pt x="39" y="14"/>
                  <a:pt x="33" y="8"/>
                  <a:pt x="24" y="8"/>
                </a:cubicBezTo>
                <a:cubicBezTo>
                  <a:pt x="16" y="8"/>
                  <a:pt x="9" y="14"/>
                  <a:pt x="8" y="19"/>
                </a:cubicBezTo>
                <a:cubicBezTo>
                  <a:pt x="7" y="23"/>
                  <a:pt x="8" y="26"/>
                  <a:pt x="10" y="30"/>
                </a:cubicBezTo>
                <a:cubicBezTo>
                  <a:pt x="12" y="33"/>
                  <a:pt x="13" y="36"/>
                  <a:pt x="15" y="39"/>
                </a:cubicBezTo>
                <a:cubicBezTo>
                  <a:pt x="16" y="41"/>
                  <a:pt x="16" y="44"/>
                  <a:pt x="16" y="46"/>
                </a:cubicBezTo>
                <a:cubicBezTo>
                  <a:pt x="17" y="47"/>
                  <a:pt x="17" y="48"/>
                  <a:pt x="19" y="48"/>
                </a:cubicBezTo>
                <a:cubicBezTo>
                  <a:pt x="19" y="48"/>
                  <a:pt x="20" y="48"/>
                  <a:pt x="20" y="48"/>
                </a:cubicBezTo>
                <a:cubicBezTo>
                  <a:pt x="20" y="29"/>
                  <a:pt x="20" y="29"/>
                  <a:pt x="20" y="29"/>
                </a:cubicBezTo>
                <a:cubicBezTo>
                  <a:pt x="17" y="29"/>
                  <a:pt x="17" y="29"/>
                  <a:pt x="17" y="29"/>
                </a:cubicBezTo>
                <a:cubicBezTo>
                  <a:pt x="16" y="29"/>
                  <a:pt x="15" y="28"/>
                  <a:pt x="14" y="27"/>
                </a:cubicBezTo>
                <a:cubicBezTo>
                  <a:pt x="13" y="27"/>
                  <a:pt x="13" y="25"/>
                  <a:pt x="13" y="24"/>
                </a:cubicBezTo>
                <a:cubicBezTo>
                  <a:pt x="13" y="23"/>
                  <a:pt x="13" y="22"/>
                  <a:pt x="14" y="21"/>
                </a:cubicBezTo>
                <a:cubicBezTo>
                  <a:pt x="15" y="20"/>
                  <a:pt x="16" y="19"/>
                  <a:pt x="17" y="19"/>
                </a:cubicBezTo>
                <a:cubicBezTo>
                  <a:pt x="20" y="19"/>
                  <a:pt x="22" y="21"/>
                  <a:pt x="22" y="24"/>
                </a:cubicBezTo>
                <a:cubicBezTo>
                  <a:pt x="22" y="24"/>
                  <a:pt x="22" y="24"/>
                  <a:pt x="22" y="24"/>
                </a:cubicBezTo>
                <a:cubicBezTo>
                  <a:pt x="22" y="27"/>
                  <a:pt x="22" y="27"/>
                  <a:pt x="22" y="27"/>
                </a:cubicBezTo>
                <a:cubicBezTo>
                  <a:pt x="23" y="27"/>
                  <a:pt x="23" y="27"/>
                  <a:pt x="23" y="27"/>
                </a:cubicBezTo>
                <a:cubicBezTo>
                  <a:pt x="26" y="27"/>
                  <a:pt x="26" y="27"/>
                  <a:pt x="26" y="27"/>
                </a:cubicBezTo>
                <a:cubicBezTo>
                  <a:pt x="26" y="24"/>
                  <a:pt x="26" y="24"/>
                  <a:pt x="26" y="24"/>
                </a:cubicBezTo>
                <a:cubicBezTo>
                  <a:pt x="26" y="24"/>
                  <a:pt x="26" y="24"/>
                  <a:pt x="26" y="24"/>
                </a:cubicBezTo>
                <a:cubicBezTo>
                  <a:pt x="26" y="23"/>
                  <a:pt x="27" y="22"/>
                  <a:pt x="27" y="21"/>
                </a:cubicBezTo>
                <a:cubicBezTo>
                  <a:pt x="28" y="20"/>
                  <a:pt x="30" y="19"/>
                  <a:pt x="31" y="19"/>
                </a:cubicBezTo>
                <a:cubicBezTo>
                  <a:pt x="32" y="19"/>
                  <a:pt x="33" y="20"/>
                  <a:pt x="34" y="21"/>
                </a:cubicBezTo>
                <a:cubicBezTo>
                  <a:pt x="35" y="22"/>
                  <a:pt x="36" y="23"/>
                  <a:pt x="36" y="24"/>
                </a:cubicBezTo>
                <a:cubicBezTo>
                  <a:pt x="36" y="25"/>
                  <a:pt x="35" y="27"/>
                  <a:pt x="34" y="27"/>
                </a:cubicBezTo>
                <a:cubicBezTo>
                  <a:pt x="33" y="28"/>
                  <a:pt x="32" y="29"/>
                  <a:pt x="31" y="29"/>
                </a:cubicBezTo>
                <a:cubicBezTo>
                  <a:pt x="28" y="29"/>
                  <a:pt x="28" y="29"/>
                  <a:pt x="28" y="29"/>
                </a:cubicBezTo>
                <a:cubicBezTo>
                  <a:pt x="28" y="48"/>
                  <a:pt x="28" y="48"/>
                  <a:pt x="28" y="48"/>
                </a:cubicBezTo>
                <a:cubicBezTo>
                  <a:pt x="28" y="48"/>
                  <a:pt x="29" y="48"/>
                  <a:pt x="29" y="48"/>
                </a:cubicBezTo>
                <a:cubicBezTo>
                  <a:pt x="31" y="48"/>
                  <a:pt x="32" y="47"/>
                  <a:pt x="32" y="46"/>
                </a:cubicBezTo>
                <a:cubicBezTo>
                  <a:pt x="32" y="44"/>
                  <a:pt x="33" y="41"/>
                  <a:pt x="33" y="39"/>
                </a:cubicBezTo>
                <a:cubicBezTo>
                  <a:pt x="35" y="36"/>
                  <a:pt x="37" y="33"/>
                  <a:pt x="38" y="30"/>
                </a:cubicBezTo>
                <a:cubicBezTo>
                  <a:pt x="40" y="26"/>
                  <a:pt x="41" y="23"/>
                  <a:pt x="40" y="19"/>
                </a:cubicBezTo>
                <a:close/>
                <a:moveTo>
                  <a:pt x="26" y="2"/>
                </a:moveTo>
                <a:cubicBezTo>
                  <a:pt x="26" y="1"/>
                  <a:pt x="25" y="0"/>
                  <a:pt x="24" y="0"/>
                </a:cubicBezTo>
                <a:cubicBezTo>
                  <a:pt x="24" y="0"/>
                  <a:pt x="24" y="0"/>
                  <a:pt x="24" y="0"/>
                </a:cubicBezTo>
                <a:cubicBezTo>
                  <a:pt x="23" y="0"/>
                  <a:pt x="22" y="1"/>
                  <a:pt x="22" y="2"/>
                </a:cubicBezTo>
                <a:cubicBezTo>
                  <a:pt x="22" y="5"/>
                  <a:pt x="22" y="5"/>
                  <a:pt x="22" y="5"/>
                </a:cubicBezTo>
                <a:cubicBezTo>
                  <a:pt x="22" y="6"/>
                  <a:pt x="23" y="7"/>
                  <a:pt x="24" y="7"/>
                </a:cubicBezTo>
                <a:cubicBezTo>
                  <a:pt x="24" y="7"/>
                  <a:pt x="24" y="7"/>
                  <a:pt x="24" y="7"/>
                </a:cubicBezTo>
                <a:cubicBezTo>
                  <a:pt x="25" y="7"/>
                  <a:pt x="26" y="6"/>
                  <a:pt x="26" y="5"/>
                </a:cubicBezTo>
                <a:lnTo>
                  <a:pt x="26" y="2"/>
                </a:lnTo>
                <a:close/>
                <a:moveTo>
                  <a:pt x="36" y="5"/>
                </a:moveTo>
                <a:cubicBezTo>
                  <a:pt x="36" y="4"/>
                  <a:pt x="36" y="3"/>
                  <a:pt x="35" y="3"/>
                </a:cubicBezTo>
                <a:cubicBezTo>
                  <a:pt x="35" y="3"/>
                  <a:pt x="35" y="3"/>
                  <a:pt x="35" y="3"/>
                </a:cubicBezTo>
                <a:cubicBezTo>
                  <a:pt x="34" y="2"/>
                  <a:pt x="33" y="2"/>
                  <a:pt x="33" y="3"/>
                </a:cubicBezTo>
                <a:cubicBezTo>
                  <a:pt x="31" y="6"/>
                  <a:pt x="31" y="6"/>
                  <a:pt x="31" y="6"/>
                </a:cubicBezTo>
                <a:cubicBezTo>
                  <a:pt x="31" y="7"/>
                  <a:pt x="31" y="8"/>
                  <a:pt x="32" y="9"/>
                </a:cubicBezTo>
                <a:cubicBezTo>
                  <a:pt x="32" y="9"/>
                  <a:pt x="32" y="9"/>
                  <a:pt x="32" y="9"/>
                </a:cubicBezTo>
                <a:cubicBezTo>
                  <a:pt x="33" y="9"/>
                  <a:pt x="34" y="9"/>
                  <a:pt x="34" y="8"/>
                </a:cubicBezTo>
                <a:lnTo>
                  <a:pt x="36" y="5"/>
                </a:lnTo>
                <a:close/>
                <a:moveTo>
                  <a:pt x="43" y="11"/>
                </a:moveTo>
                <a:cubicBezTo>
                  <a:pt x="44" y="10"/>
                  <a:pt x="44" y="9"/>
                  <a:pt x="43" y="8"/>
                </a:cubicBezTo>
                <a:cubicBezTo>
                  <a:pt x="43" y="8"/>
                  <a:pt x="43" y="8"/>
                  <a:pt x="43" y="8"/>
                </a:cubicBezTo>
                <a:cubicBezTo>
                  <a:pt x="42" y="7"/>
                  <a:pt x="41" y="7"/>
                  <a:pt x="40" y="8"/>
                </a:cubicBezTo>
                <a:cubicBezTo>
                  <a:pt x="38" y="10"/>
                  <a:pt x="38" y="10"/>
                  <a:pt x="38" y="10"/>
                </a:cubicBezTo>
                <a:cubicBezTo>
                  <a:pt x="37" y="11"/>
                  <a:pt x="37" y="12"/>
                  <a:pt x="38" y="13"/>
                </a:cubicBezTo>
                <a:cubicBezTo>
                  <a:pt x="38" y="13"/>
                  <a:pt x="38" y="13"/>
                  <a:pt x="38" y="13"/>
                </a:cubicBezTo>
                <a:cubicBezTo>
                  <a:pt x="39" y="13"/>
                  <a:pt x="40" y="13"/>
                  <a:pt x="40" y="13"/>
                </a:cubicBezTo>
                <a:lnTo>
                  <a:pt x="43" y="11"/>
                </a:lnTo>
                <a:close/>
                <a:moveTo>
                  <a:pt x="47" y="19"/>
                </a:moveTo>
                <a:cubicBezTo>
                  <a:pt x="48" y="19"/>
                  <a:pt x="48" y="18"/>
                  <a:pt x="48" y="17"/>
                </a:cubicBezTo>
                <a:cubicBezTo>
                  <a:pt x="48" y="17"/>
                  <a:pt x="48" y="17"/>
                  <a:pt x="48" y="17"/>
                </a:cubicBezTo>
                <a:cubicBezTo>
                  <a:pt x="48" y="16"/>
                  <a:pt x="47" y="16"/>
                  <a:pt x="46" y="16"/>
                </a:cubicBezTo>
                <a:cubicBezTo>
                  <a:pt x="43" y="16"/>
                  <a:pt x="43" y="16"/>
                  <a:pt x="43" y="16"/>
                </a:cubicBezTo>
                <a:cubicBezTo>
                  <a:pt x="42" y="17"/>
                  <a:pt x="41" y="18"/>
                  <a:pt x="41" y="18"/>
                </a:cubicBezTo>
                <a:cubicBezTo>
                  <a:pt x="41" y="18"/>
                  <a:pt x="41" y="18"/>
                  <a:pt x="41" y="18"/>
                </a:cubicBezTo>
                <a:cubicBezTo>
                  <a:pt x="42" y="19"/>
                  <a:pt x="42" y="20"/>
                  <a:pt x="43" y="20"/>
                </a:cubicBezTo>
                <a:lnTo>
                  <a:pt x="47" y="19"/>
                </a:lnTo>
                <a:close/>
                <a:moveTo>
                  <a:pt x="46" y="29"/>
                </a:moveTo>
                <a:cubicBezTo>
                  <a:pt x="47" y="29"/>
                  <a:pt x="48" y="28"/>
                  <a:pt x="48" y="27"/>
                </a:cubicBezTo>
                <a:cubicBezTo>
                  <a:pt x="48" y="27"/>
                  <a:pt x="48" y="27"/>
                  <a:pt x="48" y="27"/>
                </a:cubicBezTo>
                <a:cubicBezTo>
                  <a:pt x="48" y="26"/>
                  <a:pt x="48" y="25"/>
                  <a:pt x="47" y="25"/>
                </a:cubicBezTo>
                <a:cubicBezTo>
                  <a:pt x="43" y="25"/>
                  <a:pt x="43" y="25"/>
                  <a:pt x="43" y="25"/>
                </a:cubicBezTo>
                <a:cubicBezTo>
                  <a:pt x="42" y="24"/>
                  <a:pt x="41" y="25"/>
                  <a:pt x="41" y="26"/>
                </a:cubicBezTo>
                <a:cubicBezTo>
                  <a:pt x="41" y="26"/>
                  <a:pt x="41" y="26"/>
                  <a:pt x="41" y="26"/>
                </a:cubicBezTo>
                <a:cubicBezTo>
                  <a:pt x="41" y="27"/>
                  <a:pt x="42" y="28"/>
                  <a:pt x="43" y="28"/>
                </a:cubicBezTo>
                <a:lnTo>
                  <a:pt x="46" y="29"/>
                </a:lnTo>
                <a:close/>
                <a:moveTo>
                  <a:pt x="14" y="8"/>
                </a:moveTo>
                <a:cubicBezTo>
                  <a:pt x="14" y="9"/>
                  <a:pt x="15" y="9"/>
                  <a:pt x="16" y="9"/>
                </a:cubicBezTo>
                <a:cubicBezTo>
                  <a:pt x="16" y="9"/>
                  <a:pt x="16" y="9"/>
                  <a:pt x="16" y="9"/>
                </a:cubicBezTo>
                <a:cubicBezTo>
                  <a:pt x="17" y="8"/>
                  <a:pt x="17" y="7"/>
                  <a:pt x="17" y="6"/>
                </a:cubicBezTo>
                <a:cubicBezTo>
                  <a:pt x="15" y="3"/>
                  <a:pt x="15" y="3"/>
                  <a:pt x="15" y="3"/>
                </a:cubicBezTo>
                <a:cubicBezTo>
                  <a:pt x="15" y="2"/>
                  <a:pt x="14" y="2"/>
                  <a:pt x="13" y="3"/>
                </a:cubicBezTo>
                <a:cubicBezTo>
                  <a:pt x="13" y="3"/>
                  <a:pt x="13" y="3"/>
                  <a:pt x="13" y="3"/>
                </a:cubicBezTo>
                <a:cubicBezTo>
                  <a:pt x="12" y="3"/>
                  <a:pt x="12" y="4"/>
                  <a:pt x="12" y="5"/>
                </a:cubicBezTo>
                <a:lnTo>
                  <a:pt x="14" y="8"/>
                </a:lnTo>
                <a:close/>
                <a:moveTo>
                  <a:pt x="8" y="13"/>
                </a:moveTo>
                <a:cubicBezTo>
                  <a:pt x="8" y="13"/>
                  <a:pt x="9" y="13"/>
                  <a:pt x="10" y="13"/>
                </a:cubicBezTo>
                <a:cubicBezTo>
                  <a:pt x="10" y="13"/>
                  <a:pt x="10" y="13"/>
                  <a:pt x="10" y="13"/>
                </a:cubicBezTo>
                <a:cubicBezTo>
                  <a:pt x="11" y="12"/>
                  <a:pt x="11" y="11"/>
                  <a:pt x="10" y="10"/>
                </a:cubicBezTo>
                <a:cubicBezTo>
                  <a:pt x="7" y="8"/>
                  <a:pt x="7" y="8"/>
                  <a:pt x="7" y="8"/>
                </a:cubicBezTo>
                <a:cubicBezTo>
                  <a:pt x="7" y="7"/>
                  <a:pt x="6" y="7"/>
                  <a:pt x="5" y="8"/>
                </a:cubicBezTo>
                <a:cubicBezTo>
                  <a:pt x="5" y="8"/>
                  <a:pt x="5" y="8"/>
                  <a:pt x="5" y="8"/>
                </a:cubicBezTo>
                <a:cubicBezTo>
                  <a:pt x="4" y="9"/>
                  <a:pt x="4" y="10"/>
                  <a:pt x="5" y="11"/>
                </a:cubicBezTo>
                <a:lnTo>
                  <a:pt x="8" y="13"/>
                </a:lnTo>
                <a:close/>
                <a:moveTo>
                  <a:pt x="4" y="20"/>
                </a:moveTo>
                <a:cubicBezTo>
                  <a:pt x="5" y="20"/>
                  <a:pt x="6" y="19"/>
                  <a:pt x="7" y="18"/>
                </a:cubicBezTo>
                <a:cubicBezTo>
                  <a:pt x="7" y="18"/>
                  <a:pt x="7" y="18"/>
                  <a:pt x="7" y="18"/>
                </a:cubicBezTo>
                <a:cubicBezTo>
                  <a:pt x="7" y="18"/>
                  <a:pt x="6" y="17"/>
                  <a:pt x="5" y="16"/>
                </a:cubicBezTo>
                <a:cubicBezTo>
                  <a:pt x="2" y="16"/>
                  <a:pt x="2" y="16"/>
                  <a:pt x="2" y="16"/>
                </a:cubicBezTo>
                <a:cubicBezTo>
                  <a:pt x="1" y="16"/>
                  <a:pt x="0" y="16"/>
                  <a:pt x="0" y="17"/>
                </a:cubicBezTo>
                <a:cubicBezTo>
                  <a:pt x="0" y="17"/>
                  <a:pt x="0" y="17"/>
                  <a:pt x="0" y="17"/>
                </a:cubicBezTo>
                <a:cubicBezTo>
                  <a:pt x="0" y="18"/>
                  <a:pt x="0" y="19"/>
                  <a:pt x="1" y="19"/>
                </a:cubicBezTo>
                <a:lnTo>
                  <a:pt x="4" y="20"/>
                </a:lnTo>
                <a:close/>
                <a:moveTo>
                  <a:pt x="5" y="28"/>
                </a:moveTo>
                <a:cubicBezTo>
                  <a:pt x="6" y="28"/>
                  <a:pt x="7" y="27"/>
                  <a:pt x="7" y="26"/>
                </a:cubicBezTo>
                <a:cubicBezTo>
                  <a:pt x="7" y="26"/>
                  <a:pt x="7" y="26"/>
                  <a:pt x="7" y="26"/>
                </a:cubicBezTo>
                <a:cubicBezTo>
                  <a:pt x="6" y="25"/>
                  <a:pt x="6" y="24"/>
                  <a:pt x="5" y="25"/>
                </a:cubicBezTo>
                <a:cubicBezTo>
                  <a:pt x="1" y="25"/>
                  <a:pt x="1" y="25"/>
                  <a:pt x="1" y="25"/>
                </a:cubicBezTo>
                <a:cubicBezTo>
                  <a:pt x="0" y="25"/>
                  <a:pt x="0" y="26"/>
                  <a:pt x="0" y="27"/>
                </a:cubicBezTo>
                <a:cubicBezTo>
                  <a:pt x="0" y="27"/>
                  <a:pt x="0" y="27"/>
                  <a:pt x="0" y="27"/>
                </a:cubicBezTo>
                <a:cubicBezTo>
                  <a:pt x="0" y="28"/>
                  <a:pt x="1" y="29"/>
                  <a:pt x="2" y="29"/>
                </a:cubicBezTo>
                <a:lnTo>
                  <a:pt x="5" y="28"/>
                </a:lnTo>
                <a:close/>
              </a:path>
            </a:pathLst>
          </a:custGeom>
          <a:solidFill>
            <a:srgbClr val="FFFFFF"/>
          </a:solidFill>
          <a:ln w="0">
            <a:noFill/>
          </a:ln>
        </p:spPr>
        <p:style>
          <a:lnRef idx="0">
            <a:scrgbClr r="0" g="0" b="0"/>
          </a:lnRef>
          <a:fillRef idx="0">
            <a:scrgbClr r="0" g="0" b="0"/>
          </a:fillRef>
          <a:effectRef idx="0">
            <a:scrgbClr r="0" g="0" b="0"/>
          </a:effectRef>
          <a:fontRef idx="minor"/>
        </p:style>
      </p:sp>
      <p:sp>
        <p:nvSpPr>
          <p:cNvPr id="557" name="Google Shape;736;p 2"/>
          <p:cNvSpPr/>
          <p:nvPr/>
        </p:nvSpPr>
        <p:spPr>
          <a:xfrm>
            <a:off x="3888363" y="4505121"/>
            <a:ext cx="451682" cy="410293"/>
          </a:xfrm>
          <a:custGeom>
            <a:avLst/>
            <a:gdLst/>
            <a:ahLst/>
            <a:cxnLst/>
            <a:rect l="l" t="t" r="r" b="b"/>
            <a:pathLst>
              <a:path w="55" h="50">
                <a:moveTo>
                  <a:pt x="37" y="7"/>
                </a:moveTo>
                <a:cubicBezTo>
                  <a:pt x="34" y="7"/>
                  <a:pt x="34" y="7"/>
                  <a:pt x="34" y="7"/>
                </a:cubicBezTo>
                <a:cubicBezTo>
                  <a:pt x="34" y="5"/>
                  <a:pt x="32" y="3"/>
                  <a:pt x="31" y="3"/>
                </a:cubicBezTo>
                <a:cubicBezTo>
                  <a:pt x="24" y="3"/>
                  <a:pt x="24" y="3"/>
                  <a:pt x="24" y="3"/>
                </a:cubicBezTo>
                <a:cubicBezTo>
                  <a:pt x="23" y="3"/>
                  <a:pt x="21" y="5"/>
                  <a:pt x="21" y="7"/>
                </a:cubicBezTo>
                <a:cubicBezTo>
                  <a:pt x="17" y="7"/>
                  <a:pt x="17" y="7"/>
                  <a:pt x="17" y="7"/>
                </a:cubicBezTo>
                <a:cubicBezTo>
                  <a:pt x="18" y="3"/>
                  <a:pt x="20" y="0"/>
                  <a:pt x="23" y="0"/>
                </a:cubicBezTo>
                <a:cubicBezTo>
                  <a:pt x="31" y="0"/>
                  <a:pt x="31" y="0"/>
                  <a:pt x="31" y="0"/>
                </a:cubicBezTo>
                <a:cubicBezTo>
                  <a:pt x="35" y="0"/>
                  <a:pt x="37" y="3"/>
                  <a:pt x="37" y="7"/>
                </a:cubicBezTo>
                <a:close/>
                <a:moveTo>
                  <a:pt x="8" y="28"/>
                </a:moveTo>
                <a:cubicBezTo>
                  <a:pt x="22" y="28"/>
                  <a:pt x="22" y="28"/>
                  <a:pt x="22" y="28"/>
                </a:cubicBezTo>
                <a:cubicBezTo>
                  <a:pt x="22" y="26"/>
                  <a:pt x="22" y="26"/>
                  <a:pt x="22" y="26"/>
                </a:cubicBezTo>
                <a:cubicBezTo>
                  <a:pt x="22" y="24"/>
                  <a:pt x="23" y="23"/>
                  <a:pt x="25" y="23"/>
                </a:cubicBezTo>
                <a:cubicBezTo>
                  <a:pt x="30" y="23"/>
                  <a:pt x="30" y="23"/>
                  <a:pt x="30" y="23"/>
                </a:cubicBezTo>
                <a:cubicBezTo>
                  <a:pt x="32" y="23"/>
                  <a:pt x="33" y="24"/>
                  <a:pt x="33" y="26"/>
                </a:cubicBezTo>
                <a:cubicBezTo>
                  <a:pt x="33" y="28"/>
                  <a:pt x="33" y="28"/>
                  <a:pt x="33" y="28"/>
                </a:cubicBezTo>
                <a:cubicBezTo>
                  <a:pt x="47" y="28"/>
                  <a:pt x="47" y="28"/>
                  <a:pt x="47" y="28"/>
                </a:cubicBezTo>
                <a:cubicBezTo>
                  <a:pt x="51" y="28"/>
                  <a:pt x="54" y="24"/>
                  <a:pt x="55" y="20"/>
                </a:cubicBezTo>
                <a:cubicBezTo>
                  <a:pt x="55" y="15"/>
                  <a:pt x="55" y="15"/>
                  <a:pt x="55" y="15"/>
                </a:cubicBezTo>
                <a:cubicBezTo>
                  <a:pt x="55" y="11"/>
                  <a:pt x="52" y="8"/>
                  <a:pt x="49" y="8"/>
                </a:cubicBezTo>
                <a:cubicBezTo>
                  <a:pt x="45" y="8"/>
                  <a:pt x="45" y="8"/>
                  <a:pt x="45" y="8"/>
                </a:cubicBezTo>
                <a:cubicBezTo>
                  <a:pt x="44" y="8"/>
                  <a:pt x="44" y="8"/>
                  <a:pt x="44" y="8"/>
                </a:cubicBezTo>
                <a:cubicBezTo>
                  <a:pt x="42" y="8"/>
                  <a:pt x="42" y="8"/>
                  <a:pt x="42" y="8"/>
                </a:cubicBezTo>
                <a:cubicBezTo>
                  <a:pt x="39" y="8"/>
                  <a:pt x="39" y="8"/>
                  <a:pt x="39" y="8"/>
                </a:cubicBezTo>
                <a:cubicBezTo>
                  <a:pt x="38" y="8"/>
                  <a:pt x="38" y="8"/>
                  <a:pt x="38" y="8"/>
                </a:cubicBezTo>
                <a:cubicBezTo>
                  <a:pt x="34" y="8"/>
                  <a:pt x="34" y="8"/>
                  <a:pt x="34" y="8"/>
                </a:cubicBezTo>
                <a:cubicBezTo>
                  <a:pt x="21" y="8"/>
                  <a:pt x="21" y="8"/>
                  <a:pt x="21" y="8"/>
                </a:cubicBezTo>
                <a:cubicBezTo>
                  <a:pt x="17" y="8"/>
                  <a:pt x="17" y="8"/>
                  <a:pt x="17" y="8"/>
                </a:cubicBezTo>
                <a:cubicBezTo>
                  <a:pt x="13" y="8"/>
                  <a:pt x="13" y="8"/>
                  <a:pt x="13" y="8"/>
                </a:cubicBezTo>
                <a:cubicBezTo>
                  <a:pt x="10" y="8"/>
                  <a:pt x="10" y="8"/>
                  <a:pt x="10" y="8"/>
                </a:cubicBezTo>
                <a:cubicBezTo>
                  <a:pt x="8" y="8"/>
                  <a:pt x="8" y="8"/>
                  <a:pt x="8" y="8"/>
                </a:cubicBezTo>
                <a:cubicBezTo>
                  <a:pt x="6" y="8"/>
                  <a:pt x="6" y="8"/>
                  <a:pt x="6" y="8"/>
                </a:cubicBezTo>
                <a:cubicBezTo>
                  <a:pt x="3" y="8"/>
                  <a:pt x="0" y="11"/>
                  <a:pt x="0" y="15"/>
                </a:cubicBezTo>
                <a:cubicBezTo>
                  <a:pt x="0" y="20"/>
                  <a:pt x="0" y="20"/>
                  <a:pt x="0" y="20"/>
                </a:cubicBezTo>
                <a:cubicBezTo>
                  <a:pt x="1" y="24"/>
                  <a:pt x="4" y="28"/>
                  <a:pt x="8" y="28"/>
                </a:cubicBezTo>
                <a:close/>
                <a:moveTo>
                  <a:pt x="47" y="30"/>
                </a:moveTo>
                <a:cubicBezTo>
                  <a:pt x="33" y="30"/>
                  <a:pt x="33" y="30"/>
                  <a:pt x="33" y="30"/>
                </a:cubicBezTo>
                <a:cubicBezTo>
                  <a:pt x="33" y="32"/>
                  <a:pt x="33" y="32"/>
                  <a:pt x="33" y="32"/>
                </a:cubicBezTo>
                <a:cubicBezTo>
                  <a:pt x="33" y="33"/>
                  <a:pt x="32" y="35"/>
                  <a:pt x="30" y="35"/>
                </a:cubicBezTo>
                <a:cubicBezTo>
                  <a:pt x="25" y="35"/>
                  <a:pt x="25" y="35"/>
                  <a:pt x="25" y="35"/>
                </a:cubicBezTo>
                <a:cubicBezTo>
                  <a:pt x="23" y="35"/>
                  <a:pt x="22" y="33"/>
                  <a:pt x="22" y="32"/>
                </a:cubicBezTo>
                <a:cubicBezTo>
                  <a:pt x="22" y="30"/>
                  <a:pt x="22" y="30"/>
                  <a:pt x="22" y="30"/>
                </a:cubicBezTo>
                <a:cubicBezTo>
                  <a:pt x="8" y="30"/>
                  <a:pt x="8" y="30"/>
                  <a:pt x="8" y="30"/>
                </a:cubicBezTo>
                <a:cubicBezTo>
                  <a:pt x="5" y="30"/>
                  <a:pt x="2" y="28"/>
                  <a:pt x="0" y="25"/>
                </a:cubicBezTo>
                <a:cubicBezTo>
                  <a:pt x="0" y="42"/>
                  <a:pt x="0" y="42"/>
                  <a:pt x="0" y="42"/>
                </a:cubicBezTo>
                <a:cubicBezTo>
                  <a:pt x="0" y="46"/>
                  <a:pt x="3" y="50"/>
                  <a:pt x="6" y="50"/>
                </a:cubicBezTo>
                <a:cubicBezTo>
                  <a:pt x="8" y="50"/>
                  <a:pt x="8" y="50"/>
                  <a:pt x="8" y="50"/>
                </a:cubicBezTo>
                <a:cubicBezTo>
                  <a:pt x="10" y="50"/>
                  <a:pt x="10" y="50"/>
                  <a:pt x="10" y="50"/>
                </a:cubicBezTo>
                <a:cubicBezTo>
                  <a:pt x="13" y="50"/>
                  <a:pt x="13" y="50"/>
                  <a:pt x="13" y="50"/>
                </a:cubicBezTo>
                <a:cubicBezTo>
                  <a:pt x="42" y="50"/>
                  <a:pt x="42" y="50"/>
                  <a:pt x="42" y="50"/>
                </a:cubicBezTo>
                <a:cubicBezTo>
                  <a:pt x="44" y="50"/>
                  <a:pt x="44" y="50"/>
                  <a:pt x="44" y="50"/>
                </a:cubicBezTo>
                <a:cubicBezTo>
                  <a:pt x="45" y="50"/>
                  <a:pt x="45" y="50"/>
                  <a:pt x="45" y="50"/>
                </a:cubicBezTo>
                <a:cubicBezTo>
                  <a:pt x="49" y="50"/>
                  <a:pt x="49" y="50"/>
                  <a:pt x="49" y="50"/>
                </a:cubicBezTo>
                <a:cubicBezTo>
                  <a:pt x="52" y="50"/>
                  <a:pt x="55" y="46"/>
                  <a:pt x="55" y="42"/>
                </a:cubicBezTo>
                <a:cubicBezTo>
                  <a:pt x="55" y="25"/>
                  <a:pt x="55" y="25"/>
                  <a:pt x="55" y="25"/>
                </a:cubicBezTo>
                <a:cubicBezTo>
                  <a:pt x="53" y="28"/>
                  <a:pt x="50" y="30"/>
                  <a:pt x="47" y="30"/>
                </a:cubicBezTo>
                <a:close/>
                <a:moveTo>
                  <a:pt x="30" y="25"/>
                </a:moveTo>
                <a:cubicBezTo>
                  <a:pt x="25" y="25"/>
                  <a:pt x="25" y="25"/>
                  <a:pt x="25" y="25"/>
                </a:cubicBezTo>
                <a:cubicBezTo>
                  <a:pt x="24" y="25"/>
                  <a:pt x="24" y="25"/>
                  <a:pt x="24" y="26"/>
                </a:cubicBezTo>
                <a:cubicBezTo>
                  <a:pt x="24" y="27"/>
                  <a:pt x="24" y="27"/>
                  <a:pt x="24" y="27"/>
                </a:cubicBezTo>
                <a:cubicBezTo>
                  <a:pt x="24" y="28"/>
                  <a:pt x="24" y="28"/>
                  <a:pt x="24" y="28"/>
                </a:cubicBezTo>
                <a:cubicBezTo>
                  <a:pt x="24" y="30"/>
                  <a:pt x="24" y="30"/>
                  <a:pt x="24" y="30"/>
                </a:cubicBezTo>
                <a:cubicBezTo>
                  <a:pt x="24" y="30"/>
                  <a:pt x="24" y="30"/>
                  <a:pt x="24" y="30"/>
                </a:cubicBezTo>
                <a:cubicBezTo>
                  <a:pt x="24" y="32"/>
                  <a:pt x="24" y="32"/>
                  <a:pt x="24" y="32"/>
                </a:cubicBezTo>
                <a:cubicBezTo>
                  <a:pt x="24" y="32"/>
                  <a:pt x="24" y="33"/>
                  <a:pt x="25" y="33"/>
                </a:cubicBezTo>
                <a:cubicBezTo>
                  <a:pt x="30" y="33"/>
                  <a:pt x="30" y="33"/>
                  <a:pt x="30" y="33"/>
                </a:cubicBezTo>
                <a:cubicBezTo>
                  <a:pt x="31" y="33"/>
                  <a:pt x="31" y="32"/>
                  <a:pt x="31" y="32"/>
                </a:cubicBezTo>
                <a:cubicBezTo>
                  <a:pt x="31" y="30"/>
                  <a:pt x="31" y="30"/>
                  <a:pt x="31" y="30"/>
                </a:cubicBezTo>
                <a:cubicBezTo>
                  <a:pt x="31" y="30"/>
                  <a:pt x="31" y="30"/>
                  <a:pt x="31" y="30"/>
                </a:cubicBezTo>
                <a:cubicBezTo>
                  <a:pt x="31" y="28"/>
                  <a:pt x="31" y="28"/>
                  <a:pt x="31" y="28"/>
                </a:cubicBezTo>
                <a:cubicBezTo>
                  <a:pt x="31" y="27"/>
                  <a:pt x="31" y="27"/>
                  <a:pt x="31" y="27"/>
                </a:cubicBezTo>
                <a:cubicBezTo>
                  <a:pt x="31" y="26"/>
                  <a:pt x="31" y="26"/>
                  <a:pt x="31" y="26"/>
                </a:cubicBezTo>
                <a:cubicBezTo>
                  <a:pt x="31" y="25"/>
                  <a:pt x="31" y="25"/>
                  <a:pt x="30" y="25"/>
                </a:cubicBezTo>
                <a:close/>
              </a:path>
            </a:pathLst>
          </a:custGeom>
          <a:solidFill>
            <a:srgbClr val="FFFFFF"/>
          </a:solidFill>
          <a:ln w="0">
            <a:noFill/>
          </a:ln>
        </p:spPr>
        <p:style>
          <a:lnRef idx="0">
            <a:scrgbClr r="0" g="0" b="0"/>
          </a:lnRef>
          <a:fillRef idx="0">
            <a:scrgbClr r="0" g="0" b="0"/>
          </a:fillRef>
          <a:effectRef idx="0">
            <a:scrgbClr r="0" g="0" b="0"/>
          </a:effectRef>
          <a:fontRef idx="minor"/>
        </p:style>
      </p:sp>
      <p:sp>
        <p:nvSpPr>
          <p:cNvPr id="558" name="Google Shape;738;p 2"/>
          <p:cNvSpPr/>
          <p:nvPr/>
        </p:nvSpPr>
        <p:spPr>
          <a:xfrm>
            <a:off x="4175928" y="1043541"/>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01</a:t>
            </a:r>
            <a:endParaRPr lang="en-US" sz="3599" spc="-1" dirty="0">
              <a:latin typeface="Arial"/>
            </a:endParaRPr>
          </a:p>
        </p:txBody>
      </p:sp>
      <p:sp>
        <p:nvSpPr>
          <p:cNvPr id="559" name="Google Shape;739;p 2"/>
          <p:cNvSpPr/>
          <p:nvPr/>
        </p:nvSpPr>
        <p:spPr>
          <a:xfrm>
            <a:off x="6784168" y="483527"/>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02</a:t>
            </a:r>
            <a:endParaRPr lang="en-US" sz="3599" spc="-1" dirty="0">
              <a:latin typeface="Arial"/>
            </a:endParaRPr>
          </a:p>
        </p:txBody>
      </p:sp>
      <p:sp>
        <p:nvSpPr>
          <p:cNvPr id="560" name="Google Shape;740;p 2"/>
          <p:cNvSpPr/>
          <p:nvPr/>
        </p:nvSpPr>
        <p:spPr>
          <a:xfrm>
            <a:off x="8586939" y="2773610"/>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03</a:t>
            </a:r>
            <a:endParaRPr lang="en-US" sz="3599" spc="-1" dirty="0">
              <a:latin typeface="Arial"/>
            </a:endParaRPr>
          </a:p>
        </p:txBody>
      </p:sp>
      <p:sp>
        <p:nvSpPr>
          <p:cNvPr id="561" name="Google Shape;741;p 2"/>
          <p:cNvSpPr/>
          <p:nvPr/>
        </p:nvSpPr>
        <p:spPr>
          <a:xfrm>
            <a:off x="7647584" y="5228891"/>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04</a:t>
            </a:r>
            <a:endParaRPr lang="en-US" sz="3599" spc="-1" dirty="0">
              <a:latin typeface="Arial"/>
            </a:endParaRPr>
          </a:p>
        </p:txBody>
      </p:sp>
      <p:sp>
        <p:nvSpPr>
          <p:cNvPr id="562" name="Google Shape;742;p 2"/>
          <p:cNvSpPr/>
          <p:nvPr/>
        </p:nvSpPr>
        <p:spPr>
          <a:xfrm>
            <a:off x="4888542" y="5746076"/>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05</a:t>
            </a:r>
            <a:endParaRPr lang="en-US" sz="3599" spc="-1" dirty="0">
              <a:latin typeface="Arial"/>
            </a:endParaRPr>
          </a:p>
        </p:txBody>
      </p:sp>
      <p:sp>
        <p:nvSpPr>
          <p:cNvPr id="563" name="Google Shape;743;p 2"/>
          <p:cNvSpPr/>
          <p:nvPr/>
        </p:nvSpPr>
        <p:spPr>
          <a:xfrm>
            <a:off x="3144437" y="3544890"/>
            <a:ext cx="754364" cy="738888"/>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tabLst>
                <a:tab pos="0" algn="l"/>
              </a:tabLst>
            </a:pPr>
            <a:r>
              <a:rPr lang="en-US" sz="3599" spc="-1" dirty="0">
                <a:solidFill>
                  <a:srgbClr val="FFFFFF"/>
                </a:solidFill>
                <a:latin typeface="Arial"/>
                <a:ea typeface="PT Sans"/>
              </a:rPr>
              <a:t>06</a:t>
            </a:r>
            <a:endParaRPr lang="en-US" sz="3599" spc="-1" dirty="0">
              <a:latin typeface="Arial"/>
            </a:endParaRPr>
          </a:p>
        </p:txBody>
      </p:sp>
      <p:sp>
        <p:nvSpPr>
          <p:cNvPr id="564" name="Google Shape;744;p 2"/>
          <p:cNvSpPr/>
          <p:nvPr/>
        </p:nvSpPr>
        <p:spPr>
          <a:xfrm>
            <a:off x="2900062" y="2680035"/>
            <a:ext cx="1359006"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gn="r">
              <a:tabLst>
                <a:tab pos="0" algn="l"/>
              </a:tabLst>
            </a:pPr>
            <a:r>
              <a:rPr lang="en-US" sz="1200" spc="-1" dirty="0">
                <a:solidFill>
                  <a:srgbClr val="FFFFFF"/>
                </a:solidFill>
                <a:latin typeface="Arial"/>
                <a:ea typeface="Open Sans"/>
              </a:rPr>
              <a:t>QUERY  WITH OPEN-SOURCE RESEARCH</a:t>
            </a:r>
            <a:endParaRPr lang="en-US" sz="1200" spc="-1" dirty="0">
              <a:latin typeface="Arial"/>
            </a:endParaRPr>
          </a:p>
        </p:txBody>
      </p:sp>
      <p:sp>
        <p:nvSpPr>
          <p:cNvPr id="565" name="Google Shape;745;p 2"/>
          <p:cNvSpPr/>
          <p:nvPr/>
        </p:nvSpPr>
        <p:spPr>
          <a:xfrm>
            <a:off x="4641648" y="745179"/>
            <a:ext cx="1147022"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PLAN &amp; PREPARE: DEVELOP QUESTIONS</a:t>
            </a:r>
            <a:endParaRPr lang="en-US" sz="1200" spc="-1" dirty="0">
              <a:latin typeface="Arial"/>
            </a:endParaRPr>
          </a:p>
        </p:txBody>
      </p:sp>
      <p:sp>
        <p:nvSpPr>
          <p:cNvPr id="566" name="Google Shape;746;p 2"/>
          <p:cNvSpPr/>
          <p:nvPr/>
        </p:nvSpPr>
        <p:spPr>
          <a:xfrm>
            <a:off x="7012710" y="999273"/>
            <a:ext cx="1092315"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QUERY  INDEXED RESEARCH</a:t>
            </a:r>
            <a:endParaRPr lang="en-US" sz="1200" spc="-1" dirty="0">
              <a:latin typeface="Arial"/>
            </a:endParaRPr>
          </a:p>
        </p:txBody>
      </p:sp>
      <p:sp>
        <p:nvSpPr>
          <p:cNvPr id="567" name="Google Shape;747;p 2"/>
          <p:cNvSpPr/>
          <p:nvPr/>
        </p:nvSpPr>
        <p:spPr>
          <a:xfrm>
            <a:off x="7773552" y="3300513"/>
            <a:ext cx="1532841"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QUERY CLASSIFIED OPERATIONAL</a:t>
            </a:r>
          </a:p>
          <a:p>
            <a:pPr>
              <a:tabLst>
                <a:tab pos="0" algn="l"/>
              </a:tabLst>
            </a:pPr>
            <a:r>
              <a:rPr lang="en-US" sz="1200" spc="-1" dirty="0">
                <a:solidFill>
                  <a:srgbClr val="FFFFFF"/>
                </a:solidFill>
                <a:latin typeface="Arial"/>
                <a:ea typeface="Open Sans"/>
              </a:rPr>
              <a:t>RESOURCES </a:t>
            </a:r>
            <a:endParaRPr lang="en-US" sz="1200" spc="-1" dirty="0">
              <a:latin typeface="Arial"/>
            </a:endParaRPr>
          </a:p>
        </p:txBody>
      </p:sp>
      <p:sp>
        <p:nvSpPr>
          <p:cNvPr id="568" name="Google Shape;748;p 2"/>
          <p:cNvSpPr/>
          <p:nvPr/>
        </p:nvSpPr>
        <p:spPr>
          <a:xfrm>
            <a:off x="6551311" y="5228891"/>
            <a:ext cx="1092315"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tabLst>
                <a:tab pos="0" algn="l"/>
              </a:tabLst>
            </a:pPr>
            <a:r>
              <a:rPr lang="en-US" sz="1200" spc="-1" dirty="0">
                <a:solidFill>
                  <a:srgbClr val="FFFFFF"/>
                </a:solidFill>
                <a:latin typeface="Arial"/>
                <a:ea typeface="Open Sans"/>
              </a:rPr>
              <a:t>QUERY CLASSIFIED INTEL</a:t>
            </a:r>
            <a:endParaRPr lang="en-US" sz="1200" spc="-1" dirty="0">
              <a:latin typeface="Arial"/>
            </a:endParaRPr>
          </a:p>
        </p:txBody>
      </p:sp>
      <p:sp>
        <p:nvSpPr>
          <p:cNvPr id="569" name="Google Shape;749;p 2"/>
          <p:cNvSpPr/>
          <p:nvPr/>
        </p:nvSpPr>
        <p:spPr>
          <a:xfrm>
            <a:off x="3659823" y="4943125"/>
            <a:ext cx="1827964" cy="831024"/>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gn="r">
              <a:tabLst>
                <a:tab pos="0" algn="l"/>
              </a:tabLst>
            </a:pPr>
            <a:r>
              <a:rPr lang="en-US" sz="1200" spc="-1" dirty="0">
                <a:solidFill>
                  <a:srgbClr val="FFFFFF"/>
                </a:solidFill>
                <a:latin typeface="Arial"/>
                <a:ea typeface="Open Sans"/>
              </a:rPr>
              <a:t>QUERY WITH ORGANIC OPEN-SOURCE RESEARCH PLATFORMS</a:t>
            </a:r>
            <a:endParaRPr lang="en-US" sz="1200" spc="-1" dirty="0">
              <a:latin typeface="Arial"/>
            </a:endParaRPr>
          </a:p>
        </p:txBody>
      </p:sp>
      <p:sp>
        <p:nvSpPr>
          <p:cNvPr id="570" name="Google Shape;735;p 2"/>
          <p:cNvSpPr/>
          <p:nvPr/>
        </p:nvSpPr>
        <p:spPr>
          <a:xfrm>
            <a:off x="7712367" y="1900838"/>
            <a:ext cx="746446" cy="385100"/>
          </a:xfrm>
          <a:custGeom>
            <a:avLst/>
            <a:gdLst/>
            <a:ahLst/>
            <a:cxnLst/>
            <a:rect l="l" t="t" r="r" b="b"/>
            <a:pathLst>
              <a:path w="91" h="47">
                <a:moveTo>
                  <a:pt x="66" y="44"/>
                </a:moveTo>
                <a:cubicBezTo>
                  <a:pt x="64" y="45"/>
                  <a:pt x="63" y="45"/>
                  <a:pt x="62" y="46"/>
                </a:cubicBezTo>
                <a:cubicBezTo>
                  <a:pt x="57" y="47"/>
                  <a:pt x="53" y="47"/>
                  <a:pt x="47" y="47"/>
                </a:cubicBezTo>
                <a:cubicBezTo>
                  <a:pt x="41" y="47"/>
                  <a:pt x="36" y="47"/>
                  <a:pt x="32" y="46"/>
                </a:cubicBezTo>
                <a:cubicBezTo>
                  <a:pt x="30" y="45"/>
                  <a:pt x="29" y="45"/>
                  <a:pt x="28" y="44"/>
                </a:cubicBezTo>
                <a:cubicBezTo>
                  <a:pt x="24" y="42"/>
                  <a:pt x="24" y="39"/>
                  <a:pt x="26" y="37"/>
                </a:cubicBezTo>
                <a:cubicBezTo>
                  <a:pt x="28" y="34"/>
                  <a:pt x="31" y="33"/>
                  <a:pt x="34" y="31"/>
                </a:cubicBezTo>
                <a:cubicBezTo>
                  <a:pt x="36" y="31"/>
                  <a:pt x="37" y="30"/>
                  <a:pt x="39" y="30"/>
                </a:cubicBezTo>
                <a:cubicBezTo>
                  <a:pt x="41" y="29"/>
                  <a:pt x="42" y="26"/>
                  <a:pt x="40" y="24"/>
                </a:cubicBezTo>
                <a:cubicBezTo>
                  <a:pt x="36" y="20"/>
                  <a:pt x="35" y="15"/>
                  <a:pt x="35" y="10"/>
                </a:cubicBezTo>
                <a:cubicBezTo>
                  <a:pt x="35" y="4"/>
                  <a:pt x="38" y="1"/>
                  <a:pt x="43" y="0"/>
                </a:cubicBezTo>
                <a:cubicBezTo>
                  <a:pt x="45" y="0"/>
                  <a:pt x="46" y="0"/>
                  <a:pt x="47" y="0"/>
                </a:cubicBezTo>
                <a:cubicBezTo>
                  <a:pt x="48" y="0"/>
                  <a:pt x="49" y="0"/>
                  <a:pt x="50" y="0"/>
                </a:cubicBezTo>
                <a:cubicBezTo>
                  <a:pt x="55" y="1"/>
                  <a:pt x="58" y="4"/>
                  <a:pt x="59" y="10"/>
                </a:cubicBezTo>
                <a:cubicBezTo>
                  <a:pt x="59" y="15"/>
                  <a:pt x="57" y="20"/>
                  <a:pt x="53" y="24"/>
                </a:cubicBezTo>
                <a:cubicBezTo>
                  <a:pt x="51" y="26"/>
                  <a:pt x="52" y="29"/>
                  <a:pt x="55" y="30"/>
                </a:cubicBezTo>
                <a:cubicBezTo>
                  <a:pt x="56" y="30"/>
                  <a:pt x="58" y="31"/>
                  <a:pt x="59" y="31"/>
                </a:cubicBezTo>
                <a:cubicBezTo>
                  <a:pt x="62" y="33"/>
                  <a:pt x="65" y="34"/>
                  <a:pt x="68" y="37"/>
                </a:cubicBezTo>
                <a:cubicBezTo>
                  <a:pt x="69" y="38"/>
                  <a:pt x="70" y="42"/>
                  <a:pt x="66" y="44"/>
                </a:cubicBezTo>
                <a:close/>
                <a:moveTo>
                  <a:pt x="90" y="40"/>
                </a:moveTo>
                <a:cubicBezTo>
                  <a:pt x="88" y="38"/>
                  <a:pt x="86" y="37"/>
                  <a:pt x="84" y="36"/>
                </a:cubicBezTo>
                <a:cubicBezTo>
                  <a:pt x="83" y="36"/>
                  <a:pt x="82" y="35"/>
                  <a:pt x="81" y="35"/>
                </a:cubicBezTo>
                <a:cubicBezTo>
                  <a:pt x="79" y="34"/>
                  <a:pt x="78" y="32"/>
                  <a:pt x="80" y="31"/>
                </a:cubicBezTo>
                <a:cubicBezTo>
                  <a:pt x="83" y="28"/>
                  <a:pt x="84" y="25"/>
                  <a:pt x="83" y="21"/>
                </a:cubicBezTo>
                <a:cubicBezTo>
                  <a:pt x="83" y="17"/>
                  <a:pt x="81" y="15"/>
                  <a:pt x="77" y="14"/>
                </a:cubicBezTo>
                <a:cubicBezTo>
                  <a:pt x="77" y="14"/>
                  <a:pt x="76" y="14"/>
                  <a:pt x="75" y="14"/>
                </a:cubicBezTo>
                <a:cubicBezTo>
                  <a:pt x="74" y="14"/>
                  <a:pt x="74" y="14"/>
                  <a:pt x="73" y="14"/>
                </a:cubicBezTo>
                <a:cubicBezTo>
                  <a:pt x="69" y="15"/>
                  <a:pt x="67" y="17"/>
                  <a:pt x="67" y="21"/>
                </a:cubicBezTo>
                <a:cubicBezTo>
                  <a:pt x="67" y="25"/>
                  <a:pt x="68" y="28"/>
                  <a:pt x="70" y="31"/>
                </a:cubicBezTo>
                <a:cubicBezTo>
                  <a:pt x="72" y="32"/>
                  <a:pt x="71" y="34"/>
                  <a:pt x="69" y="35"/>
                </a:cubicBezTo>
                <a:cubicBezTo>
                  <a:pt x="69" y="35"/>
                  <a:pt x="69" y="35"/>
                  <a:pt x="69" y="35"/>
                </a:cubicBezTo>
                <a:cubicBezTo>
                  <a:pt x="70" y="35"/>
                  <a:pt x="70" y="36"/>
                  <a:pt x="70" y="36"/>
                </a:cubicBezTo>
                <a:cubicBezTo>
                  <a:pt x="71" y="37"/>
                  <a:pt x="72" y="39"/>
                  <a:pt x="72" y="41"/>
                </a:cubicBezTo>
                <a:cubicBezTo>
                  <a:pt x="71" y="43"/>
                  <a:pt x="70" y="45"/>
                  <a:pt x="68" y="46"/>
                </a:cubicBezTo>
                <a:cubicBezTo>
                  <a:pt x="67" y="46"/>
                  <a:pt x="67" y="46"/>
                  <a:pt x="66" y="46"/>
                </a:cubicBezTo>
                <a:cubicBezTo>
                  <a:pt x="69" y="47"/>
                  <a:pt x="72" y="47"/>
                  <a:pt x="75" y="47"/>
                </a:cubicBezTo>
                <a:cubicBezTo>
                  <a:pt x="79" y="47"/>
                  <a:pt x="82" y="47"/>
                  <a:pt x="86" y="46"/>
                </a:cubicBezTo>
                <a:cubicBezTo>
                  <a:pt x="86" y="46"/>
                  <a:pt x="87" y="45"/>
                  <a:pt x="88" y="45"/>
                </a:cubicBezTo>
                <a:cubicBezTo>
                  <a:pt x="91" y="44"/>
                  <a:pt x="91" y="41"/>
                  <a:pt x="90" y="40"/>
                </a:cubicBezTo>
                <a:close/>
                <a:moveTo>
                  <a:pt x="22" y="41"/>
                </a:moveTo>
                <a:cubicBezTo>
                  <a:pt x="21" y="39"/>
                  <a:pt x="22" y="37"/>
                  <a:pt x="23" y="36"/>
                </a:cubicBezTo>
                <a:cubicBezTo>
                  <a:pt x="24" y="35"/>
                  <a:pt x="25" y="35"/>
                  <a:pt x="25" y="34"/>
                </a:cubicBezTo>
                <a:cubicBezTo>
                  <a:pt x="25" y="34"/>
                  <a:pt x="24" y="34"/>
                  <a:pt x="24" y="34"/>
                </a:cubicBezTo>
                <a:cubicBezTo>
                  <a:pt x="22" y="33"/>
                  <a:pt x="21" y="31"/>
                  <a:pt x="23" y="29"/>
                </a:cubicBezTo>
                <a:cubicBezTo>
                  <a:pt x="26" y="26"/>
                  <a:pt x="27" y="23"/>
                  <a:pt x="27" y="18"/>
                </a:cubicBezTo>
                <a:cubicBezTo>
                  <a:pt x="27" y="14"/>
                  <a:pt x="24" y="12"/>
                  <a:pt x="20" y="11"/>
                </a:cubicBezTo>
                <a:cubicBezTo>
                  <a:pt x="19" y="11"/>
                  <a:pt x="19" y="10"/>
                  <a:pt x="18" y="10"/>
                </a:cubicBezTo>
                <a:cubicBezTo>
                  <a:pt x="17" y="10"/>
                  <a:pt x="16" y="11"/>
                  <a:pt x="15" y="11"/>
                </a:cubicBezTo>
                <a:cubicBezTo>
                  <a:pt x="11" y="12"/>
                  <a:pt x="9" y="14"/>
                  <a:pt x="9" y="18"/>
                </a:cubicBezTo>
                <a:cubicBezTo>
                  <a:pt x="8" y="23"/>
                  <a:pt x="10" y="26"/>
                  <a:pt x="13" y="29"/>
                </a:cubicBezTo>
                <a:cubicBezTo>
                  <a:pt x="14" y="31"/>
                  <a:pt x="14" y="33"/>
                  <a:pt x="12" y="34"/>
                </a:cubicBezTo>
                <a:cubicBezTo>
                  <a:pt x="10" y="34"/>
                  <a:pt x="9" y="34"/>
                  <a:pt x="8" y="35"/>
                </a:cubicBezTo>
                <a:cubicBezTo>
                  <a:pt x="6" y="36"/>
                  <a:pt x="4" y="37"/>
                  <a:pt x="2" y="39"/>
                </a:cubicBezTo>
                <a:cubicBezTo>
                  <a:pt x="0" y="41"/>
                  <a:pt x="0" y="43"/>
                  <a:pt x="3" y="45"/>
                </a:cubicBezTo>
                <a:cubicBezTo>
                  <a:pt x="4" y="45"/>
                  <a:pt x="5" y="46"/>
                  <a:pt x="6" y="46"/>
                </a:cubicBezTo>
                <a:cubicBezTo>
                  <a:pt x="10" y="47"/>
                  <a:pt x="13" y="47"/>
                  <a:pt x="18" y="47"/>
                </a:cubicBezTo>
                <a:cubicBezTo>
                  <a:pt x="21" y="47"/>
                  <a:pt x="24" y="47"/>
                  <a:pt x="27" y="46"/>
                </a:cubicBezTo>
                <a:cubicBezTo>
                  <a:pt x="27" y="46"/>
                  <a:pt x="26" y="46"/>
                  <a:pt x="26" y="46"/>
                </a:cubicBezTo>
                <a:cubicBezTo>
                  <a:pt x="23" y="44"/>
                  <a:pt x="22" y="43"/>
                  <a:pt x="22" y="41"/>
                </a:cubicBezTo>
                <a:close/>
              </a:path>
            </a:pathLst>
          </a:custGeom>
          <a:solidFill>
            <a:srgbClr val="FFFFFF"/>
          </a:solidFill>
          <a:ln w="0">
            <a:noFill/>
          </a:ln>
        </p:spPr>
        <p:style>
          <a:lnRef idx="0">
            <a:scrgbClr r="0" g="0" b="0"/>
          </a:lnRef>
          <a:fillRef idx="0">
            <a:scrgbClr r="0" g="0" b="0"/>
          </a:fillRef>
          <a:effectRef idx="0">
            <a:scrgbClr r="0" g="0" b="0"/>
          </a:effectRef>
          <a:fontRef idx="minor"/>
        </p:style>
      </p:sp>
      <p:pic>
        <p:nvPicPr>
          <p:cNvPr id="571" name="Picture 570"/>
          <p:cNvPicPr/>
          <p:nvPr/>
        </p:nvPicPr>
        <p:blipFill>
          <a:blip r:embed="rId2"/>
          <a:stretch/>
        </p:blipFill>
        <p:spPr>
          <a:xfrm>
            <a:off x="5790829" y="5317428"/>
            <a:ext cx="839661" cy="1082238"/>
          </a:xfrm>
          <a:prstGeom prst="rect">
            <a:avLst/>
          </a:prstGeom>
          <a:ln w="0">
            <a:noFill/>
          </a:ln>
        </p:spPr>
      </p:pic>
      <p:pic>
        <p:nvPicPr>
          <p:cNvPr id="572" name="Picture 571"/>
          <p:cNvPicPr/>
          <p:nvPr/>
        </p:nvPicPr>
        <p:blipFill>
          <a:blip r:embed="rId3"/>
          <a:stretch/>
        </p:blipFill>
        <p:spPr>
          <a:xfrm>
            <a:off x="7917513" y="4131897"/>
            <a:ext cx="685262" cy="814108"/>
          </a:xfrm>
          <a:prstGeom prst="rect">
            <a:avLst/>
          </a:prstGeom>
          <a:ln w="0">
            <a:noFill/>
          </a:ln>
        </p:spPr>
      </p:pic>
      <p:pic>
        <p:nvPicPr>
          <p:cNvPr id="573" name="Picture 572"/>
          <p:cNvPicPr/>
          <p:nvPr/>
        </p:nvPicPr>
        <p:blipFill>
          <a:blip r:embed="rId4"/>
          <a:stretch/>
        </p:blipFill>
        <p:spPr>
          <a:xfrm>
            <a:off x="3467273" y="1829217"/>
            <a:ext cx="913802" cy="913802"/>
          </a:xfrm>
          <a:prstGeom prst="rect">
            <a:avLst/>
          </a:prstGeom>
          <a:ln w="0">
            <a:noFill/>
          </a:ln>
        </p:spPr>
      </p:pic>
      <p:sp>
        <p:nvSpPr>
          <p:cNvPr id="574" name="Rectangle 573"/>
          <p:cNvSpPr/>
          <p:nvPr/>
        </p:nvSpPr>
        <p:spPr>
          <a:xfrm>
            <a:off x="4815675" y="4226553"/>
            <a:ext cx="2916680" cy="301961"/>
          </a:xfrm>
          <a:prstGeom prst="rect">
            <a:avLst/>
          </a:prstGeom>
          <a:noFill/>
          <a:ln w="0">
            <a:noFill/>
          </a:ln>
        </p:spPr>
        <p:style>
          <a:lnRef idx="0">
            <a:scrgbClr r="0" g="0" b="0"/>
          </a:lnRef>
          <a:fillRef idx="0">
            <a:scrgbClr r="0" g="0" b="0"/>
          </a:fillRef>
          <a:effectRef idx="0">
            <a:scrgbClr r="0" g="0" b="0"/>
          </a:effectRef>
          <a:fontRef idx="minor"/>
        </p:style>
        <p:txBody>
          <a:bodyPr lIns="89977" tIns="44988" rIns="89977" bIns="44988" anchor="t">
            <a:noAutofit/>
          </a:bodyPr>
          <a:lstStyle/>
          <a:p>
            <a:pPr>
              <a:lnSpc>
                <a:spcPct val="100000"/>
              </a:lnSpc>
              <a:buNone/>
            </a:pPr>
            <a:r>
              <a:rPr lang="en-US" sz="1500" i="1" u="sng" spc="-1" dirty="0">
                <a:solidFill>
                  <a:srgbClr val="595959"/>
                </a:solidFill>
                <a:latin typeface="Arial"/>
                <a:ea typeface="Open Sans"/>
              </a:rPr>
              <a:t>Security Classification Guide</a:t>
            </a:r>
            <a:endParaRPr lang="en-US" sz="1500" u="sng" spc="-1" dirty="0">
              <a:latin typeface="Arial"/>
            </a:endParaRPr>
          </a:p>
        </p:txBody>
      </p:sp>
      <p:sp>
        <p:nvSpPr>
          <p:cNvPr id="2" name="Rectangle 1">
            <a:extLst>
              <a:ext uri="{FF2B5EF4-FFF2-40B4-BE49-F238E27FC236}">
                <a16:creationId xmlns:a16="http://schemas.microsoft.com/office/drawing/2014/main" id="{EE4E5720-3751-E72C-6B8A-4934E87DEFFE}"/>
              </a:ext>
            </a:extLst>
          </p:cNvPr>
          <p:cNvSpPr/>
          <p:nvPr/>
        </p:nvSpPr>
        <p:spPr>
          <a:xfrm>
            <a:off x="8497051" y="5760774"/>
            <a:ext cx="2490875"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Develop</a:t>
            </a:r>
          </a:p>
        </p:txBody>
      </p:sp>
    </p:spTree>
    <p:extLst>
      <p:ext uri="{BB962C8B-B14F-4D97-AF65-F5344CB8AC3E}">
        <p14:creationId xmlns:p14="http://schemas.microsoft.com/office/powerpoint/2010/main" val="211812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80CA3-FDE3-F8F1-9260-6DC4ADFDC4F9}"/>
              </a:ext>
            </a:extLst>
          </p:cNvPr>
          <p:cNvSpPr>
            <a:spLocks noGrp="1"/>
          </p:cNvSpPr>
          <p:nvPr>
            <p:ph type="title"/>
          </p:nvPr>
        </p:nvSpPr>
        <p:spPr/>
        <p:txBody>
          <a:bodyPr/>
          <a:lstStyle/>
          <a:p>
            <a:pPr algn="ctr"/>
            <a:r>
              <a:rPr lang="en-US" dirty="0"/>
              <a:t>Works Cited</a:t>
            </a:r>
          </a:p>
        </p:txBody>
      </p:sp>
      <p:sp>
        <p:nvSpPr>
          <p:cNvPr id="3" name="Content Placeholder 2">
            <a:extLst>
              <a:ext uri="{FF2B5EF4-FFF2-40B4-BE49-F238E27FC236}">
                <a16:creationId xmlns:a16="http://schemas.microsoft.com/office/drawing/2014/main" id="{F717905F-0A38-0290-1A3B-329678317692}"/>
              </a:ext>
            </a:extLst>
          </p:cNvPr>
          <p:cNvSpPr>
            <a:spLocks noGrp="1"/>
          </p:cNvSpPr>
          <p:nvPr>
            <p:ph idx="1"/>
          </p:nvPr>
        </p:nvSpPr>
        <p:spPr/>
        <p:txBody>
          <a:bodyPr>
            <a:normAutofit/>
          </a:bodyPr>
          <a:lstStyle/>
          <a:p>
            <a:r>
              <a:rPr lang="en-US" dirty="0">
                <a:effectLst/>
              </a:rPr>
              <a:t>Maslow, A. H. (1970). </a:t>
            </a:r>
            <a:r>
              <a:rPr lang="en-US" i="1" dirty="0">
                <a:effectLst/>
              </a:rPr>
              <a:t>Motivation and personality</a:t>
            </a:r>
            <a:r>
              <a:rPr lang="en-US" dirty="0">
                <a:effectLst/>
              </a:rPr>
              <a:t> (2d ed). Harper &amp; Row.</a:t>
            </a:r>
          </a:p>
          <a:p>
            <a:r>
              <a:rPr lang="en-US" dirty="0">
                <a:effectLst/>
              </a:rPr>
              <a:t>Michie, S., Van </a:t>
            </a:r>
            <a:r>
              <a:rPr lang="en-US" dirty="0" err="1">
                <a:effectLst/>
              </a:rPr>
              <a:t>Stralen</a:t>
            </a:r>
            <a:r>
              <a:rPr lang="en-US" dirty="0">
                <a:effectLst/>
              </a:rPr>
              <a:t>, M. M., &amp; West, R. (2011). The </a:t>
            </a:r>
            <a:r>
              <a:rPr lang="en-US" dirty="0" err="1">
                <a:effectLst/>
              </a:rPr>
              <a:t>behaviour</a:t>
            </a:r>
            <a:r>
              <a:rPr lang="en-US" dirty="0">
                <a:effectLst/>
              </a:rPr>
              <a:t> change wheel: A new method for </a:t>
            </a:r>
            <a:r>
              <a:rPr lang="en-US" dirty="0" err="1">
                <a:effectLst/>
              </a:rPr>
              <a:t>characterising</a:t>
            </a:r>
            <a:r>
              <a:rPr lang="en-US" dirty="0">
                <a:effectLst/>
              </a:rPr>
              <a:t> and designing </a:t>
            </a:r>
            <a:r>
              <a:rPr lang="en-US" dirty="0" err="1">
                <a:effectLst/>
              </a:rPr>
              <a:t>behaviour</a:t>
            </a:r>
            <a:r>
              <a:rPr lang="en-US" dirty="0">
                <a:effectLst/>
              </a:rPr>
              <a:t> change interventions. </a:t>
            </a:r>
            <a:r>
              <a:rPr lang="en-US" i="1" dirty="0">
                <a:effectLst/>
              </a:rPr>
              <a:t>Implementation Science</a:t>
            </a:r>
            <a:r>
              <a:rPr lang="en-US" dirty="0">
                <a:effectLst/>
              </a:rPr>
              <a:t>, </a:t>
            </a:r>
            <a:r>
              <a:rPr lang="en-US" i="1" dirty="0">
                <a:effectLst/>
              </a:rPr>
              <a:t>6</a:t>
            </a:r>
            <a:r>
              <a:rPr lang="en-US" dirty="0">
                <a:effectLst/>
              </a:rPr>
              <a:t>(1), 42. https://</a:t>
            </a:r>
            <a:r>
              <a:rPr lang="en-US" dirty="0" err="1">
                <a:effectLst/>
              </a:rPr>
              <a:t>doi.org</a:t>
            </a:r>
            <a:r>
              <a:rPr lang="en-US" dirty="0">
                <a:effectLst/>
              </a:rPr>
              <a:t>/10.1186/1748-5908-6-42</a:t>
            </a:r>
          </a:p>
          <a:p>
            <a:r>
              <a:rPr lang="en-US" i="1" dirty="0">
                <a:effectLst/>
              </a:rPr>
              <a:t>The Psychological Operations Force Influence Process Task: Analyze</a:t>
            </a:r>
            <a:r>
              <a:rPr lang="en-US" dirty="0">
                <a:effectLst/>
              </a:rPr>
              <a:t>. (2022). Headquarters, Department of the Army. https://</a:t>
            </a:r>
            <a:r>
              <a:rPr lang="en-US" dirty="0" err="1">
                <a:effectLst/>
              </a:rPr>
              <a:t>armypubs.army.mil</a:t>
            </a:r>
            <a:r>
              <a:rPr lang="en-US" dirty="0">
                <a:effectLst/>
              </a:rPr>
              <a:t>/</a:t>
            </a:r>
            <a:r>
              <a:rPr lang="en-US" dirty="0" err="1">
                <a:effectLst/>
              </a:rPr>
              <a:t>ProductMaps</a:t>
            </a:r>
            <a:r>
              <a:rPr lang="en-US" dirty="0">
                <a:effectLst/>
              </a:rPr>
              <a:t>/</a:t>
            </a:r>
            <a:r>
              <a:rPr lang="en-US" dirty="0" err="1">
                <a:effectLst/>
              </a:rPr>
              <a:t>PubForm</a:t>
            </a:r>
            <a:r>
              <a:rPr lang="en-US" dirty="0">
                <a:effectLst/>
              </a:rPr>
              <a:t>/</a:t>
            </a:r>
            <a:r>
              <a:rPr lang="en-US" dirty="0" err="1">
                <a:effectLst/>
              </a:rPr>
              <a:t>Details.aspx?PUB_ID</a:t>
            </a:r>
            <a:r>
              <a:rPr lang="en-US" dirty="0">
                <a:effectLst/>
              </a:rPr>
              <a:t>=1025079</a:t>
            </a:r>
          </a:p>
        </p:txBody>
      </p:sp>
    </p:spTree>
    <p:extLst>
      <p:ext uri="{BB962C8B-B14F-4D97-AF65-F5344CB8AC3E}">
        <p14:creationId xmlns:p14="http://schemas.microsoft.com/office/powerpoint/2010/main" val="3763444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FF658-1D1E-003C-634A-42FFA41C1C64}"/>
              </a:ext>
            </a:extLst>
          </p:cNvPr>
          <p:cNvSpPr>
            <a:spLocks noGrp="1"/>
          </p:cNvSpPr>
          <p:nvPr>
            <p:ph type="title"/>
          </p:nvPr>
        </p:nvSpPr>
        <p:spPr>
          <a:xfrm>
            <a:off x="472440" y="499427"/>
            <a:ext cx="10515600" cy="1325563"/>
          </a:xfrm>
        </p:spPr>
        <p:txBody>
          <a:bodyPr/>
          <a:lstStyle/>
          <a:p>
            <a:pPr algn="ctr"/>
            <a:r>
              <a:rPr lang="en-US" b="1" dirty="0"/>
              <a:t>Research Supporting TAAW</a:t>
            </a:r>
          </a:p>
        </p:txBody>
      </p:sp>
      <p:pic>
        <p:nvPicPr>
          <p:cNvPr id="6" name="Picture 5">
            <a:extLst>
              <a:ext uri="{FF2B5EF4-FFF2-40B4-BE49-F238E27FC236}">
                <a16:creationId xmlns:a16="http://schemas.microsoft.com/office/drawing/2014/main" id="{E4BA8A3F-D7F0-6867-A32B-89027FCA77C6}"/>
              </a:ext>
            </a:extLst>
          </p:cNvPr>
          <p:cNvPicPr>
            <a:picLocks noChangeAspect="1"/>
          </p:cNvPicPr>
          <p:nvPr/>
        </p:nvPicPr>
        <p:blipFill rotWithShape="1">
          <a:blip r:embed="rId2"/>
          <a:srcRect t="18236" b="65384"/>
          <a:stretch/>
        </p:blipFill>
        <p:spPr>
          <a:xfrm>
            <a:off x="127000" y="2895600"/>
            <a:ext cx="13122229" cy="748726"/>
          </a:xfrm>
          <a:prstGeom prst="rect">
            <a:avLst/>
          </a:prstGeom>
        </p:spPr>
      </p:pic>
    </p:spTree>
    <p:extLst>
      <p:ext uri="{BB962C8B-B14F-4D97-AF65-F5344CB8AC3E}">
        <p14:creationId xmlns:p14="http://schemas.microsoft.com/office/powerpoint/2010/main" val="12789201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FF658-1D1E-003C-634A-42FFA41C1C64}"/>
              </a:ext>
            </a:extLst>
          </p:cNvPr>
          <p:cNvSpPr>
            <a:spLocks noGrp="1"/>
          </p:cNvSpPr>
          <p:nvPr>
            <p:ph type="title"/>
          </p:nvPr>
        </p:nvSpPr>
        <p:spPr>
          <a:xfrm>
            <a:off x="472440" y="499427"/>
            <a:ext cx="10515600" cy="1325563"/>
          </a:xfrm>
        </p:spPr>
        <p:txBody>
          <a:bodyPr/>
          <a:lstStyle/>
          <a:p>
            <a:pPr algn="ctr"/>
            <a:r>
              <a:rPr lang="en-US" b="1" dirty="0"/>
              <a:t>Research Supporting TAAW</a:t>
            </a:r>
          </a:p>
        </p:txBody>
      </p:sp>
      <p:pic>
        <p:nvPicPr>
          <p:cNvPr id="6" name="Picture 5">
            <a:extLst>
              <a:ext uri="{FF2B5EF4-FFF2-40B4-BE49-F238E27FC236}">
                <a16:creationId xmlns:a16="http://schemas.microsoft.com/office/drawing/2014/main" id="{E4BA8A3F-D7F0-6867-A32B-89027FCA77C6}"/>
              </a:ext>
            </a:extLst>
          </p:cNvPr>
          <p:cNvPicPr>
            <a:picLocks noChangeAspect="1"/>
          </p:cNvPicPr>
          <p:nvPr/>
        </p:nvPicPr>
        <p:blipFill rotWithShape="1">
          <a:blip r:embed="rId2"/>
          <a:srcRect l="12098" t="18236" r="52673" b="65384"/>
          <a:stretch/>
        </p:blipFill>
        <p:spPr>
          <a:xfrm>
            <a:off x="1714499" y="2895600"/>
            <a:ext cx="8184315" cy="1325562"/>
          </a:xfrm>
          <a:prstGeom prst="rect">
            <a:avLst/>
          </a:prstGeom>
        </p:spPr>
      </p:pic>
    </p:spTree>
    <p:extLst>
      <p:ext uri="{BB962C8B-B14F-4D97-AF65-F5344CB8AC3E}">
        <p14:creationId xmlns:p14="http://schemas.microsoft.com/office/powerpoint/2010/main" val="3823392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FF658-1D1E-003C-634A-42FFA41C1C64}"/>
              </a:ext>
            </a:extLst>
          </p:cNvPr>
          <p:cNvSpPr>
            <a:spLocks noGrp="1"/>
          </p:cNvSpPr>
          <p:nvPr>
            <p:ph type="title"/>
          </p:nvPr>
        </p:nvSpPr>
        <p:spPr>
          <a:xfrm>
            <a:off x="472440" y="499427"/>
            <a:ext cx="10515600" cy="1325563"/>
          </a:xfrm>
        </p:spPr>
        <p:txBody>
          <a:bodyPr/>
          <a:lstStyle/>
          <a:p>
            <a:pPr algn="ctr"/>
            <a:r>
              <a:rPr lang="en-US" b="1" dirty="0"/>
              <a:t>Research Supporting TAAW</a:t>
            </a:r>
          </a:p>
        </p:txBody>
      </p:sp>
      <p:pic>
        <p:nvPicPr>
          <p:cNvPr id="6" name="Picture 5">
            <a:extLst>
              <a:ext uri="{FF2B5EF4-FFF2-40B4-BE49-F238E27FC236}">
                <a16:creationId xmlns:a16="http://schemas.microsoft.com/office/drawing/2014/main" id="{E4BA8A3F-D7F0-6867-A32B-89027FCA77C6}"/>
              </a:ext>
            </a:extLst>
          </p:cNvPr>
          <p:cNvPicPr>
            <a:picLocks noChangeAspect="1"/>
          </p:cNvPicPr>
          <p:nvPr/>
        </p:nvPicPr>
        <p:blipFill rotWithShape="1">
          <a:blip r:embed="rId2"/>
          <a:srcRect l="46373" t="18864" r="8361" b="66699"/>
          <a:stretch/>
        </p:blipFill>
        <p:spPr>
          <a:xfrm>
            <a:off x="838200" y="2527300"/>
            <a:ext cx="10515600" cy="1168400"/>
          </a:xfrm>
          <a:prstGeom prst="rect">
            <a:avLst/>
          </a:prstGeom>
        </p:spPr>
      </p:pic>
    </p:spTree>
    <p:extLst>
      <p:ext uri="{BB962C8B-B14F-4D97-AF65-F5344CB8AC3E}">
        <p14:creationId xmlns:p14="http://schemas.microsoft.com/office/powerpoint/2010/main" val="34734685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FF658-1D1E-003C-634A-42FFA41C1C64}"/>
              </a:ext>
            </a:extLst>
          </p:cNvPr>
          <p:cNvSpPr>
            <a:spLocks noGrp="1"/>
          </p:cNvSpPr>
          <p:nvPr>
            <p:ph type="title"/>
          </p:nvPr>
        </p:nvSpPr>
        <p:spPr>
          <a:xfrm>
            <a:off x="472440" y="499427"/>
            <a:ext cx="10515600" cy="1325563"/>
          </a:xfrm>
        </p:spPr>
        <p:txBody>
          <a:bodyPr/>
          <a:lstStyle/>
          <a:p>
            <a:pPr algn="ctr"/>
            <a:r>
              <a:rPr lang="en-US" b="1" dirty="0"/>
              <a:t>Research Supporting TAAW</a:t>
            </a:r>
          </a:p>
        </p:txBody>
      </p:sp>
      <p:pic>
        <p:nvPicPr>
          <p:cNvPr id="6" name="Picture 5">
            <a:extLst>
              <a:ext uri="{FF2B5EF4-FFF2-40B4-BE49-F238E27FC236}">
                <a16:creationId xmlns:a16="http://schemas.microsoft.com/office/drawing/2014/main" id="{E4BA8A3F-D7F0-6867-A32B-89027FCA77C6}"/>
              </a:ext>
            </a:extLst>
          </p:cNvPr>
          <p:cNvPicPr>
            <a:picLocks noChangeAspect="1"/>
          </p:cNvPicPr>
          <p:nvPr/>
        </p:nvPicPr>
        <p:blipFill rotWithShape="1">
          <a:blip r:embed="rId2"/>
          <a:srcRect l="231" t="34677" r="-106" b="49703"/>
          <a:stretch/>
        </p:blipFill>
        <p:spPr>
          <a:xfrm>
            <a:off x="0" y="2552701"/>
            <a:ext cx="12139668" cy="661474"/>
          </a:xfrm>
          <a:prstGeom prst="rect">
            <a:avLst/>
          </a:prstGeom>
        </p:spPr>
      </p:pic>
    </p:spTree>
    <p:extLst>
      <p:ext uri="{BB962C8B-B14F-4D97-AF65-F5344CB8AC3E}">
        <p14:creationId xmlns:p14="http://schemas.microsoft.com/office/powerpoint/2010/main" val="14116456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EF4FF-1CDE-82A4-9AEC-806294EB2DD7}"/>
              </a:ext>
            </a:extLst>
          </p:cNvPr>
          <p:cNvSpPr>
            <a:spLocks noGrp="1"/>
          </p:cNvSpPr>
          <p:nvPr>
            <p:ph type="title"/>
          </p:nvPr>
        </p:nvSpPr>
        <p:spPr>
          <a:xfrm>
            <a:off x="1874520" y="365125"/>
            <a:ext cx="9479280" cy="1325563"/>
          </a:xfrm>
        </p:spPr>
        <p:txBody>
          <a:bodyPr/>
          <a:lstStyle/>
          <a:p>
            <a:pPr algn="ctr"/>
            <a:r>
              <a:rPr lang="en-US" b="1" dirty="0"/>
              <a:t>Context Slide</a:t>
            </a:r>
          </a:p>
        </p:txBody>
      </p:sp>
      <p:sp>
        <p:nvSpPr>
          <p:cNvPr id="3" name="Content Placeholder 2">
            <a:extLst>
              <a:ext uri="{FF2B5EF4-FFF2-40B4-BE49-F238E27FC236}">
                <a16:creationId xmlns:a16="http://schemas.microsoft.com/office/drawing/2014/main" id="{650D3BB4-C3FB-675C-43C6-B6FE9541A532}"/>
              </a:ext>
            </a:extLst>
          </p:cNvPr>
          <p:cNvSpPr>
            <a:spLocks noGrp="1"/>
          </p:cNvSpPr>
          <p:nvPr>
            <p:ph idx="1"/>
          </p:nvPr>
        </p:nvSpPr>
        <p:spPr>
          <a:xfrm>
            <a:off x="838200" y="1825625"/>
            <a:ext cx="10713720" cy="4351338"/>
          </a:xfrm>
        </p:spPr>
        <p:txBody>
          <a:bodyPr/>
          <a:lstStyle/>
          <a:p>
            <a:r>
              <a:rPr lang="en-US" dirty="0"/>
              <a:t>The first section is student-focused, with little engagement from the instructor.</a:t>
            </a:r>
          </a:p>
          <a:p>
            <a:r>
              <a:rPr lang="en-US" dirty="0"/>
              <a:t>This section is an opportunity for students to “tinker” with ideas and to come to self-realization</a:t>
            </a:r>
          </a:p>
          <a:p>
            <a:r>
              <a:rPr lang="en-US" dirty="0"/>
              <a:t>Instructors can guide them with questions </a:t>
            </a:r>
          </a:p>
          <a:p>
            <a:r>
              <a:rPr lang="en-US" dirty="0"/>
              <a:t>This section should highlight or identify the problem; the next section will provide the solution.</a:t>
            </a:r>
          </a:p>
        </p:txBody>
      </p:sp>
      <p:sp>
        <p:nvSpPr>
          <p:cNvPr id="4" name="Rectangle 3">
            <a:extLst>
              <a:ext uri="{FF2B5EF4-FFF2-40B4-BE49-F238E27FC236}">
                <a16:creationId xmlns:a16="http://schemas.microsoft.com/office/drawing/2014/main" id="{87155126-4353-5B3F-148B-F15F61787FBD}"/>
              </a:ext>
            </a:extLst>
          </p:cNvPr>
          <p:cNvSpPr/>
          <p:nvPr/>
        </p:nvSpPr>
        <p:spPr>
          <a:xfrm>
            <a:off x="6221518" y="5836244"/>
            <a:ext cx="5970482"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Concrete Experience</a:t>
            </a:r>
          </a:p>
        </p:txBody>
      </p:sp>
    </p:spTree>
    <p:extLst>
      <p:ext uri="{BB962C8B-B14F-4D97-AF65-F5344CB8AC3E}">
        <p14:creationId xmlns:p14="http://schemas.microsoft.com/office/powerpoint/2010/main" val="3842797621"/>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36203</TotalTime>
  <Words>2489</Words>
  <Application>Microsoft Macintosh PowerPoint</Application>
  <PresentationFormat>Widescreen</PresentationFormat>
  <Paragraphs>377</Paragraphs>
  <Slides>48</Slides>
  <Notes>3</Notes>
  <HiddenSlides>6</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48</vt:i4>
      </vt:variant>
    </vt:vector>
  </HeadingPairs>
  <TitlesOfParts>
    <vt:vector size="58" baseType="lpstr">
      <vt:lpstr>-apple-system</vt:lpstr>
      <vt:lpstr>Arial</vt:lpstr>
      <vt:lpstr>Calibri</vt:lpstr>
      <vt:lpstr>Calibri Light</vt:lpstr>
      <vt:lpstr>Helvetica Neue</vt:lpstr>
      <vt:lpstr>Inter</vt:lpstr>
      <vt:lpstr>Söhne</vt:lpstr>
      <vt:lpstr>Times New Roman</vt:lpstr>
      <vt:lpstr>Wingdings</vt:lpstr>
      <vt:lpstr>Office Theme</vt:lpstr>
      <vt:lpstr>Context: Two Lessons</vt:lpstr>
      <vt:lpstr>Research Supporting MISO</vt:lpstr>
      <vt:lpstr>Research Supporting TAAW</vt:lpstr>
      <vt:lpstr>Research Supporting TAAW</vt:lpstr>
      <vt:lpstr>Research Supporting TAAW</vt:lpstr>
      <vt:lpstr>Research Supporting TAAW</vt:lpstr>
      <vt:lpstr>Research Supporting TAAW</vt:lpstr>
      <vt:lpstr>Research Supporting TAAW</vt:lpstr>
      <vt:lpstr>Context Slide</vt:lpstr>
      <vt:lpstr>PowerPoint Presentation</vt:lpstr>
      <vt:lpstr>Context Slide</vt:lpstr>
      <vt:lpstr>PowerPoint Presentation</vt:lpstr>
      <vt:lpstr>Context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Combine Behavior with Audience</vt:lpstr>
      <vt:lpstr>PowerPoint Presentation</vt:lpstr>
      <vt:lpstr>PowerPoint Presentation</vt:lpstr>
      <vt:lpstr>The Behavior Change Wheel: COM-B</vt:lpstr>
      <vt:lpstr>PowerPoint Presentation</vt:lpstr>
      <vt:lpstr>Accounting for Perception</vt:lpstr>
      <vt:lpstr>Researching COM-B</vt:lpstr>
      <vt:lpstr>Researching COM-B</vt:lpstr>
      <vt:lpstr>Researching COM-B</vt:lpstr>
      <vt:lpstr>PowerPoint Presentation</vt:lpstr>
      <vt:lpstr>PowerPoint Presentation</vt:lpstr>
      <vt:lpstr>PowerPoint Presentation</vt:lpstr>
      <vt:lpstr>PowerPoint Presentation</vt:lpstr>
      <vt:lpstr>PowerPoint Presentation</vt:lpstr>
      <vt:lpstr>Context Slide</vt:lpstr>
      <vt:lpstr>PowerPoint Presentation</vt:lpstr>
      <vt:lpstr>PowerPoint Presentation</vt:lpstr>
      <vt:lpstr>PowerPoint Presentation</vt:lpstr>
      <vt:lpstr>Context Slide</vt:lpstr>
      <vt:lpstr>PowerPoint Presentation</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Issac Alfaro</dc:creator>
  <cp:lastModifiedBy>Issac Alfaro</cp:lastModifiedBy>
  <cp:revision>56</cp:revision>
  <dcterms:created xsi:type="dcterms:W3CDTF">2023-03-02T00:39:22Z</dcterms:created>
  <dcterms:modified xsi:type="dcterms:W3CDTF">2023-03-29T18:35:01Z</dcterms:modified>
</cp:coreProperties>
</file>

<file path=docProps/thumbnail.jpeg>
</file>